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de Agboola" initials="SA" lastIdx="3" clrIdx="0"/>
  <p:cmAuthor id="2" name="Ruth Skidmore" initials="RS" lastIdx="2" clrIdx="1">
    <p:extLst>
      <p:ext uri="{19B8F6BF-5375-455C-9EA6-DF929625EA0E}">
        <p15:presenceInfo xmlns:p15="http://schemas.microsoft.com/office/powerpoint/2012/main" userId="S::RuthSkidmore@Warwickshire.gov.uk::e420dac1-8b9e-4c93-9c53-9a62fa2673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564513-49C3-4C44-AC12-A5D53AA75C7A}" v="163" dt="2021-03-16T11:52:13.800"/>
    <p1510:client id="{F2FB1815-40D5-4EFF-876E-DB0DDF5A7301}" v="3" dt="2021-03-16T12:30:11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Skidmore" userId="e420dac1-8b9e-4c93-9c53-9a62fa26732b" providerId="ADAL" clId="{74564513-49C3-4C44-AC12-A5D53AA75C7A}"/>
    <pc:docChg chg="custSel modSld">
      <pc:chgData name="Ruth Skidmore" userId="e420dac1-8b9e-4c93-9c53-9a62fa26732b" providerId="ADAL" clId="{74564513-49C3-4C44-AC12-A5D53AA75C7A}" dt="2021-03-16T11:52:13.799" v="214"/>
      <pc:docMkLst>
        <pc:docMk/>
      </pc:docMkLst>
      <pc:sldChg chg="addSp modSp mod addCm delCm modCm">
        <pc:chgData name="Ruth Skidmore" userId="e420dac1-8b9e-4c93-9c53-9a62fa26732b" providerId="ADAL" clId="{74564513-49C3-4C44-AC12-A5D53AA75C7A}" dt="2021-03-16T11:52:13.799" v="214"/>
        <pc:sldMkLst>
          <pc:docMk/>
          <pc:sldMk cId="3209302595" sldId="256"/>
        </pc:sldMkLst>
        <pc:spChg chg="mod">
          <ac:chgData name="Ruth Skidmore" userId="e420dac1-8b9e-4c93-9c53-9a62fa26732b" providerId="ADAL" clId="{74564513-49C3-4C44-AC12-A5D53AA75C7A}" dt="2021-03-16T11:49:19.711" v="203" actId="1076"/>
          <ac:spMkLst>
            <pc:docMk/>
            <pc:sldMk cId="3209302595" sldId="256"/>
            <ac:spMk id="8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9:15.886" v="202" actId="1076"/>
          <ac:spMkLst>
            <pc:docMk/>
            <pc:sldMk cId="3209302595" sldId="256"/>
            <ac:spMk id="10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9:08.977" v="201" actId="1076"/>
          <ac:spMkLst>
            <pc:docMk/>
            <pc:sldMk cId="3209302595" sldId="256"/>
            <ac:spMk id="11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7:08.748" v="179" actId="20577"/>
          <ac:spMkLst>
            <pc:docMk/>
            <pc:sldMk cId="3209302595" sldId="256"/>
            <ac:spMk id="12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7:21.811" v="187" actId="20577"/>
          <ac:spMkLst>
            <pc:docMk/>
            <pc:sldMk cId="3209302595" sldId="256"/>
            <ac:spMk id="13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7:17.159" v="183" actId="20577"/>
          <ac:spMkLst>
            <pc:docMk/>
            <pc:sldMk cId="3209302595" sldId="256"/>
            <ac:spMk id="14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8:29.027" v="199" actId="20577"/>
          <ac:spMkLst>
            <pc:docMk/>
            <pc:sldMk cId="3209302595" sldId="256"/>
            <ac:spMk id="15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51:02.262" v="212" actId="113"/>
          <ac:spMkLst>
            <pc:docMk/>
            <pc:sldMk cId="3209302595" sldId="256"/>
            <ac:spMk id="53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7:50.928" v="195" actId="20577"/>
          <ac:spMkLst>
            <pc:docMk/>
            <pc:sldMk cId="3209302595" sldId="256"/>
            <ac:spMk id="55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50:27.940" v="209" actId="164"/>
          <ac:spMkLst>
            <pc:docMk/>
            <pc:sldMk cId="3209302595" sldId="256"/>
            <ac:spMk id="57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1:47.099" v="56" actId="113"/>
          <ac:spMkLst>
            <pc:docMk/>
            <pc:sldMk cId="3209302595" sldId="256"/>
            <ac:spMk id="65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7:46.698" v="191" actId="20577"/>
          <ac:spMkLst>
            <pc:docMk/>
            <pc:sldMk cId="3209302595" sldId="256"/>
            <ac:spMk id="78" creationId="{00000000-0000-0000-0000-000000000000}"/>
          </ac:spMkLst>
        </pc:spChg>
        <pc:spChg chg="mod">
          <ac:chgData name="Ruth Skidmore" userId="e420dac1-8b9e-4c93-9c53-9a62fa26732b" providerId="ADAL" clId="{74564513-49C3-4C44-AC12-A5D53AA75C7A}" dt="2021-03-16T11:44:15.434" v="122" actId="1076"/>
          <ac:spMkLst>
            <pc:docMk/>
            <pc:sldMk cId="3209302595" sldId="256"/>
            <ac:spMk id="122" creationId="{00000000-0000-0000-0000-000000000000}"/>
          </ac:spMkLst>
        </pc:spChg>
        <pc:grpChg chg="mod">
          <ac:chgData name="Ruth Skidmore" userId="e420dac1-8b9e-4c93-9c53-9a62fa26732b" providerId="ADAL" clId="{74564513-49C3-4C44-AC12-A5D53AA75C7A}" dt="2021-03-16T11:50:27.940" v="209" actId="164"/>
          <ac:grpSpMkLst>
            <pc:docMk/>
            <pc:sldMk cId="3209302595" sldId="256"/>
            <ac:grpSpMk id="3" creationId="{E49ECC9A-CD08-4010-B457-13F54D8FAFB8}"/>
          </ac:grpSpMkLst>
        </pc:grpChg>
        <pc:grpChg chg="add mod">
          <ac:chgData name="Ruth Skidmore" userId="e420dac1-8b9e-4c93-9c53-9a62fa26732b" providerId="ADAL" clId="{74564513-49C3-4C44-AC12-A5D53AA75C7A}" dt="2021-03-16T11:50:43.583" v="210" actId="14100"/>
          <ac:grpSpMkLst>
            <pc:docMk/>
            <pc:sldMk cId="3209302595" sldId="256"/>
            <ac:grpSpMk id="52" creationId="{E50B5A71-B8B9-452D-8E1D-A0197C6776C6}"/>
          </ac:grpSpMkLst>
        </pc:grpChg>
        <pc:cxnChg chg="ord">
          <ac:chgData name="Ruth Skidmore" userId="e420dac1-8b9e-4c93-9c53-9a62fa26732b" providerId="ADAL" clId="{74564513-49C3-4C44-AC12-A5D53AA75C7A}" dt="2021-03-16T11:44:38.881" v="123" actId="166"/>
          <ac:cxnSpMkLst>
            <pc:docMk/>
            <pc:sldMk cId="3209302595" sldId="256"/>
            <ac:cxnSpMk id="19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9:15.886" v="202" actId="1076"/>
          <ac:cxnSpMkLst>
            <pc:docMk/>
            <pc:sldMk cId="3209302595" sldId="256"/>
            <ac:cxnSpMk id="25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9:19.711" v="203" actId="1076"/>
          <ac:cxnSpMkLst>
            <pc:docMk/>
            <pc:sldMk cId="3209302595" sldId="256"/>
            <ac:cxnSpMk id="27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9:15.886" v="202" actId="1076"/>
          <ac:cxnSpMkLst>
            <pc:docMk/>
            <pc:sldMk cId="3209302595" sldId="256"/>
            <ac:cxnSpMk id="31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9:08.977" v="201" actId="1076"/>
          <ac:cxnSpMkLst>
            <pc:docMk/>
            <pc:sldMk cId="3209302595" sldId="256"/>
            <ac:cxnSpMk id="34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6:41.802" v="162" actId="14100"/>
          <ac:cxnSpMkLst>
            <pc:docMk/>
            <pc:sldMk cId="3209302595" sldId="256"/>
            <ac:cxnSpMk id="39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6:41.802" v="162" actId="14100"/>
          <ac:cxnSpMkLst>
            <pc:docMk/>
            <pc:sldMk cId="3209302595" sldId="256"/>
            <ac:cxnSpMk id="42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9:19.711" v="203" actId="1076"/>
          <ac:cxnSpMkLst>
            <pc:docMk/>
            <pc:sldMk cId="3209302595" sldId="256"/>
            <ac:cxnSpMk id="50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35:46.234" v="6" actId="14100"/>
          <ac:cxnSpMkLst>
            <pc:docMk/>
            <pc:sldMk cId="3209302595" sldId="256"/>
            <ac:cxnSpMk id="61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35:46.234" v="6" actId="14100"/>
          <ac:cxnSpMkLst>
            <pc:docMk/>
            <pc:sldMk cId="3209302595" sldId="256"/>
            <ac:cxnSpMk id="64" creationId="{00000000-0000-0000-0000-000000000000}"/>
          </ac:cxnSpMkLst>
        </pc:cxnChg>
        <pc:cxnChg chg="mod ord">
          <ac:chgData name="Ruth Skidmore" userId="e420dac1-8b9e-4c93-9c53-9a62fa26732b" providerId="ADAL" clId="{74564513-49C3-4C44-AC12-A5D53AA75C7A}" dt="2021-03-16T11:50:09.626" v="208" actId="1076"/>
          <ac:cxnSpMkLst>
            <pc:docMk/>
            <pc:sldMk cId="3209302595" sldId="256"/>
            <ac:cxnSpMk id="70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35:46.234" v="6" actId="14100"/>
          <ac:cxnSpMkLst>
            <pc:docMk/>
            <pc:sldMk cId="3209302595" sldId="256"/>
            <ac:cxnSpMk id="92" creationId="{00000000-0000-0000-0000-000000000000}"/>
          </ac:cxnSpMkLst>
        </pc:cxnChg>
        <pc:cxnChg chg="mod">
          <ac:chgData name="Ruth Skidmore" userId="e420dac1-8b9e-4c93-9c53-9a62fa26732b" providerId="ADAL" clId="{74564513-49C3-4C44-AC12-A5D53AA75C7A}" dt="2021-03-16T11:44:15.434" v="122" actId="1076"/>
          <ac:cxnSpMkLst>
            <pc:docMk/>
            <pc:sldMk cId="3209302595" sldId="256"/>
            <ac:cxnSpMk id="119" creationId="{00000000-0000-0000-0000-000000000000}"/>
          </ac:cxnSpMkLst>
        </pc:cxnChg>
      </pc:sldChg>
    </pc:docChg>
  </pc:docChgLst>
  <pc:docChgLst>
    <pc:chgData name="Jessica Smitten" userId="b9c1ff16-8718-42c3-8090-cd59ee85cec2" providerId="ADAL" clId="{F2FB1815-40D5-4EFF-876E-DB0DDF5A7301}"/>
    <pc:docChg chg="custSel">
      <pc:chgData name="Jessica Smitten" userId="b9c1ff16-8718-42c3-8090-cd59ee85cec2" providerId="ADAL" clId="{F2FB1815-40D5-4EFF-876E-DB0DDF5A7301}" dt="2021-03-16T12:30:11.168" v="0" actId="1592"/>
      <pc:docMkLst>
        <pc:docMk/>
      </pc:docMkLst>
      <pc:sldChg chg="delCm">
        <pc:chgData name="Jessica Smitten" userId="b9c1ff16-8718-42c3-8090-cd59ee85cec2" providerId="ADAL" clId="{F2FB1815-40D5-4EFF-876E-DB0DDF5A7301}" dt="2021-03-16T12:30:11.168" v="0" actId="1592"/>
        <pc:sldMkLst>
          <pc:docMk/>
          <pc:sldMk cId="320930259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69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18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0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7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63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11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9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0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52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4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41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27785-7E1A-4EE1-A11E-C017786DA965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8124B-C1FF-415A-9981-A71619E59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07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E50B5A71-B8B9-452D-8E1D-A0197C6776C6}"/>
              </a:ext>
            </a:extLst>
          </p:cNvPr>
          <p:cNvGrpSpPr/>
          <p:nvPr/>
        </p:nvGrpSpPr>
        <p:grpSpPr>
          <a:xfrm>
            <a:off x="188640" y="170220"/>
            <a:ext cx="6480719" cy="8794272"/>
            <a:chOff x="116631" y="170220"/>
            <a:chExt cx="6552728" cy="8794272"/>
          </a:xfrm>
        </p:grpSpPr>
        <p:sp>
          <p:nvSpPr>
            <p:cNvPr id="57" name="Rounded Rectangle 56"/>
            <p:cNvSpPr/>
            <p:nvPr/>
          </p:nvSpPr>
          <p:spPr>
            <a:xfrm>
              <a:off x="116631" y="5317212"/>
              <a:ext cx="1619947" cy="2145297"/>
            </a:xfrm>
            <a:prstGeom prst="round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Child stays at home for </a:t>
              </a:r>
              <a:r>
                <a:rPr lang="en-GB" b="1"/>
                <a:t>10</a:t>
              </a:r>
              <a:r>
                <a:rPr lang="en-GB"/>
                <a:t> days and 48hrs after temperature  </a:t>
              </a:r>
              <a:r>
                <a:rPr lang="en-GB" sz="1400"/>
                <a:t>(as household self-isolate)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49ECC9A-CD08-4010-B457-13F54D8FAFB8}"/>
                </a:ext>
              </a:extLst>
            </p:cNvPr>
            <p:cNvGrpSpPr/>
            <p:nvPr/>
          </p:nvGrpSpPr>
          <p:grpSpPr>
            <a:xfrm>
              <a:off x="116631" y="170220"/>
              <a:ext cx="6552728" cy="8794272"/>
              <a:chOff x="19054" y="170220"/>
              <a:chExt cx="6796365" cy="8888879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19054" y="4499992"/>
                <a:ext cx="1105690" cy="720080"/>
              </a:xfrm>
              <a:prstGeom prst="roundRect">
                <a:avLst/>
              </a:prstGeom>
              <a:solidFill>
                <a:schemeClr val="accent6"/>
              </a:solidFill>
              <a:ln w="2540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>
                    <a:solidFill>
                      <a:schemeClr val="tx1"/>
                    </a:solidFill>
                  </a:rPr>
                  <a:t>PCR Positive</a:t>
                </a:r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F9321A73-188F-4D4F-9C86-30D6536B3476}"/>
                  </a:ext>
                </a:extLst>
              </p:cNvPr>
              <p:cNvGrpSpPr/>
              <p:nvPr/>
            </p:nvGrpSpPr>
            <p:grpSpPr>
              <a:xfrm>
                <a:off x="158952" y="170220"/>
                <a:ext cx="6656467" cy="8888879"/>
                <a:chOff x="158952" y="170220"/>
                <a:chExt cx="6656467" cy="8888879"/>
              </a:xfrm>
            </p:grpSpPr>
            <p:sp>
              <p:nvSpPr>
                <p:cNvPr id="4" name="Rectangle 3"/>
                <p:cNvSpPr/>
                <p:nvPr/>
              </p:nvSpPr>
              <p:spPr>
                <a:xfrm>
                  <a:off x="260649" y="539552"/>
                  <a:ext cx="3140676" cy="122413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Does my child have a temperature, new or worsening cough, lost taste or sense of smell?</a:t>
                  </a:r>
                </a:p>
              </p:txBody>
            </p:sp>
            <p:sp>
              <p:nvSpPr>
                <p:cNvPr id="5" name="Rectangle 4"/>
                <p:cNvSpPr/>
                <p:nvPr/>
              </p:nvSpPr>
              <p:spPr>
                <a:xfrm>
                  <a:off x="3502376" y="539552"/>
                  <a:ext cx="3101317" cy="141572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Does any member of the household have a temperature, new or worsening cough, lost taste or sense of smell?</a:t>
                  </a: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490333" y="1955273"/>
                  <a:ext cx="792088" cy="576064"/>
                </a:xfrm>
                <a:prstGeom prst="rect">
                  <a:avLst/>
                </a:prstGeom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/>
                    <a:t>Yes</a:t>
                  </a: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4005066" y="2157049"/>
                  <a:ext cx="792088" cy="576064"/>
                </a:xfrm>
                <a:prstGeom prst="rect">
                  <a:avLst/>
                </a:prstGeom>
                <a:solidFill>
                  <a:schemeClr val="accent3"/>
                </a:solidFill>
                <a:ln w="254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tx1"/>
                      </a:solidFill>
                    </a:rPr>
                    <a:t>NO</a:t>
                  </a: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5526635" y="2136562"/>
                  <a:ext cx="792088" cy="576064"/>
                </a:xfrm>
                <a:prstGeom prst="rect">
                  <a:avLst/>
                </a:prstGeom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/>
                    <a:t>Yes</a:t>
                  </a:r>
                </a:p>
              </p:txBody>
            </p:sp>
            <p:sp>
              <p:nvSpPr>
                <p:cNvPr id="11" name="Rounded Rectangle 10"/>
                <p:cNvSpPr/>
                <p:nvPr/>
              </p:nvSpPr>
              <p:spPr>
                <a:xfrm>
                  <a:off x="4439155" y="2915559"/>
                  <a:ext cx="2376264" cy="864096"/>
                </a:xfrm>
                <a:prstGeom prst="roundRect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/>
                    <a:t>All members of the household stay home</a:t>
                  </a:r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4429912" y="3953820"/>
                  <a:ext cx="2376264" cy="1432394"/>
                </a:xfrm>
                <a:prstGeom prst="roundRect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400" b="1"/>
                    <a:t>Member of household showing symptoms must get a PCR COVID test</a:t>
                  </a:r>
                </a:p>
                <a:p>
                  <a:pPr algn="ctr"/>
                  <a:r>
                    <a:rPr lang="en-GB" sz="1400"/>
                    <a:t>(Remainder continue with any asymptomatic LFD testing while isolating)</a:t>
                  </a: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4274187" y="5528168"/>
                  <a:ext cx="1224136" cy="720080"/>
                </a:xfrm>
                <a:prstGeom prst="roundRect">
                  <a:avLst/>
                </a:prstGeom>
                <a:solidFill>
                  <a:srgbClr val="00B050"/>
                </a:solidFill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PCR Negative</a:t>
                  </a:r>
                </a:p>
              </p:txBody>
            </p:sp>
            <p:sp>
              <p:nvSpPr>
                <p:cNvPr id="14" name="Rounded Rectangle 13"/>
                <p:cNvSpPr/>
                <p:nvPr/>
              </p:nvSpPr>
              <p:spPr>
                <a:xfrm>
                  <a:off x="5584201" y="5518178"/>
                  <a:ext cx="1224136" cy="720080"/>
                </a:xfrm>
                <a:prstGeom prst="roundRect">
                  <a:avLst/>
                </a:prstGeom>
                <a:solidFill>
                  <a:schemeClr val="accent6"/>
                </a:solidFill>
                <a:ln w="2540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tx1"/>
                      </a:solidFill>
                    </a:rPr>
                    <a:t>PCR Positive</a:t>
                  </a:r>
                </a:p>
              </p:txBody>
            </p:sp>
            <p:sp>
              <p:nvSpPr>
                <p:cNvPr id="15" name="Rounded Rectangle 14"/>
                <p:cNvSpPr/>
                <p:nvPr/>
              </p:nvSpPr>
              <p:spPr>
                <a:xfrm>
                  <a:off x="4886255" y="6390202"/>
                  <a:ext cx="1899467" cy="1574348"/>
                </a:xfrm>
                <a:prstGeom prst="roundRect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/>
                    <a:t>Child stays at home for </a:t>
                  </a:r>
                  <a:r>
                    <a:rPr lang="en-GB" b="1"/>
                    <a:t>10</a:t>
                  </a:r>
                  <a:r>
                    <a:rPr lang="en-GB"/>
                    <a:t> days</a:t>
                  </a:r>
                </a:p>
                <a:p>
                  <a:pPr algn="ctr"/>
                  <a:r>
                    <a:rPr lang="en-GB" sz="1400"/>
                    <a:t>(as household self-isolate)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730068" y="170220"/>
                  <a:ext cx="554461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b="1"/>
                    <a:t>COVID SYMPTOMS AT HOME FLOW CHART</a:t>
                  </a:r>
                </a:p>
              </p:txBody>
            </p:sp>
            <p:cxnSp>
              <p:nvCxnSpPr>
                <p:cNvPr id="18" name="Straight Arrow Connector 17"/>
                <p:cNvCxnSpPr>
                  <a:stCxn id="4" idx="2"/>
                  <a:endCxn id="6" idx="0"/>
                </p:cNvCxnSpPr>
                <p:nvPr/>
              </p:nvCxnSpPr>
              <p:spPr>
                <a:xfrm flipH="1">
                  <a:off x="886377" y="1763688"/>
                  <a:ext cx="944610" cy="191585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>
                  <a:stCxn id="5" idx="2"/>
                  <a:endCxn id="10" idx="0"/>
                </p:cNvCxnSpPr>
                <p:nvPr/>
              </p:nvCxnSpPr>
              <p:spPr>
                <a:xfrm>
                  <a:off x="5053035" y="1955273"/>
                  <a:ext cx="869644" cy="181289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>
                  <a:stCxn id="5" idx="2"/>
                  <a:endCxn id="8" idx="0"/>
                </p:cNvCxnSpPr>
                <p:nvPr/>
              </p:nvCxnSpPr>
              <p:spPr>
                <a:xfrm flipH="1">
                  <a:off x="4401110" y="1955273"/>
                  <a:ext cx="651925" cy="20177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>
                  <a:stCxn id="10" idx="2"/>
                  <a:endCxn id="11" idx="0"/>
                </p:cNvCxnSpPr>
                <p:nvPr/>
              </p:nvCxnSpPr>
              <p:spPr>
                <a:xfrm flipH="1">
                  <a:off x="5627287" y="2712626"/>
                  <a:ext cx="295392" cy="202933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Arrow Connector 33"/>
                <p:cNvCxnSpPr>
                  <a:cxnSpLocks/>
                  <a:stCxn id="11" idx="2"/>
                  <a:endCxn id="12" idx="0"/>
                </p:cNvCxnSpPr>
                <p:nvPr/>
              </p:nvCxnSpPr>
              <p:spPr>
                <a:xfrm flipH="1">
                  <a:off x="5618044" y="3779655"/>
                  <a:ext cx="9243" cy="174165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>
                  <a:cxnSpLocks/>
                  <a:stCxn id="12" idx="2"/>
                  <a:endCxn id="13" idx="0"/>
                </p:cNvCxnSpPr>
                <p:nvPr/>
              </p:nvCxnSpPr>
              <p:spPr>
                <a:xfrm flipH="1">
                  <a:off x="4886255" y="5386214"/>
                  <a:ext cx="731789" cy="14195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>
                  <a:cxnSpLocks/>
                  <a:stCxn id="12" idx="2"/>
                  <a:endCxn id="14" idx="0"/>
                </p:cNvCxnSpPr>
                <p:nvPr/>
              </p:nvCxnSpPr>
              <p:spPr>
                <a:xfrm>
                  <a:off x="5618044" y="5386214"/>
                  <a:ext cx="578225" cy="13196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stCxn id="14" idx="2"/>
                  <a:endCxn id="15" idx="0"/>
                </p:cNvCxnSpPr>
                <p:nvPr/>
              </p:nvCxnSpPr>
              <p:spPr>
                <a:xfrm flipH="1">
                  <a:off x="5835989" y="6238258"/>
                  <a:ext cx="360280" cy="15194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Arrow Connector 49"/>
                <p:cNvCxnSpPr>
                  <a:stCxn id="8" idx="2"/>
                  <a:endCxn id="58" idx="0"/>
                </p:cNvCxnSpPr>
                <p:nvPr/>
              </p:nvCxnSpPr>
              <p:spPr>
                <a:xfrm flipH="1">
                  <a:off x="3871209" y="2733113"/>
                  <a:ext cx="529901" cy="457474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Rounded Rectangle 52"/>
                <p:cNvSpPr/>
                <p:nvPr/>
              </p:nvSpPr>
              <p:spPr>
                <a:xfrm>
                  <a:off x="158952" y="2694797"/>
                  <a:ext cx="1539588" cy="1666475"/>
                </a:xfrm>
                <a:prstGeom prst="roundRect">
                  <a:avLst/>
                </a:prstGeom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b="1"/>
                    <a:t>Child must get a PCR COVID test </a:t>
                  </a:r>
                  <a:r>
                    <a:rPr lang="en-GB" sz="1600"/>
                    <a:t>– Must inform school of result. </a:t>
                  </a:r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1196752" y="4499992"/>
                  <a:ext cx="1181314" cy="720080"/>
                </a:xfrm>
                <a:prstGeom prst="roundRect">
                  <a:avLst/>
                </a:prstGeom>
                <a:solidFill>
                  <a:srgbClr val="00B050"/>
                </a:solidFill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PCR Negative</a:t>
                  </a:r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3259141" y="7307855"/>
                  <a:ext cx="1224136" cy="1080120"/>
                </a:xfrm>
                <a:prstGeom prst="roundRect">
                  <a:avLst/>
                </a:prstGeom>
                <a:solidFill>
                  <a:srgbClr val="00B050"/>
                </a:solidFill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Child can go to school</a:t>
                  </a:r>
                </a:p>
              </p:txBody>
            </p:sp>
            <p:sp>
              <p:nvSpPr>
                <p:cNvPr id="59" name="Rounded Rectangle 58"/>
                <p:cNvSpPr/>
                <p:nvPr/>
              </p:nvSpPr>
              <p:spPr>
                <a:xfrm>
                  <a:off x="718761" y="7626072"/>
                  <a:ext cx="2100248" cy="1288919"/>
                </a:xfrm>
                <a:prstGeom prst="roundRect">
                  <a:avLst/>
                </a:prstGeom>
                <a:solidFill>
                  <a:srgbClr val="00B050"/>
                </a:solidFill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bg1"/>
                      </a:solidFill>
                    </a:rPr>
                    <a:t>If child is well and 48hrs after temperature returns to normal</a:t>
                  </a:r>
                </a:p>
              </p:txBody>
            </p:sp>
            <p:cxnSp>
              <p:nvCxnSpPr>
                <p:cNvPr id="61" name="Straight Arrow Connector 60"/>
                <p:cNvCxnSpPr>
                  <a:cxnSpLocks/>
                  <a:stCxn id="53" idx="2"/>
                  <a:endCxn id="78" idx="0"/>
                </p:cNvCxnSpPr>
                <p:nvPr/>
              </p:nvCxnSpPr>
              <p:spPr>
                <a:xfrm flipH="1">
                  <a:off x="571899" y="4361272"/>
                  <a:ext cx="356847" cy="13872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Arrow Connector 63"/>
                <p:cNvCxnSpPr>
                  <a:cxnSpLocks/>
                  <a:stCxn id="53" idx="2"/>
                  <a:endCxn id="55" idx="0"/>
                </p:cNvCxnSpPr>
                <p:nvPr/>
              </p:nvCxnSpPr>
              <p:spPr>
                <a:xfrm>
                  <a:off x="928746" y="4361272"/>
                  <a:ext cx="858663" cy="13872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Arrow Connector 66"/>
                <p:cNvCxnSpPr>
                  <a:stCxn id="55" idx="2"/>
                  <a:endCxn id="59" idx="0"/>
                </p:cNvCxnSpPr>
                <p:nvPr/>
              </p:nvCxnSpPr>
              <p:spPr>
                <a:xfrm flipH="1">
                  <a:off x="1768885" y="5220072"/>
                  <a:ext cx="18524" cy="24060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Arrow Connector 72"/>
                <p:cNvCxnSpPr>
                  <a:stCxn id="59" idx="3"/>
                  <a:endCxn id="58" idx="1"/>
                </p:cNvCxnSpPr>
                <p:nvPr/>
              </p:nvCxnSpPr>
              <p:spPr>
                <a:xfrm flipV="1">
                  <a:off x="2819009" y="7847915"/>
                  <a:ext cx="440132" cy="422617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/>
                <p:cNvCxnSpPr>
                  <a:stCxn id="13" idx="2"/>
                  <a:endCxn id="58" idx="0"/>
                </p:cNvCxnSpPr>
                <p:nvPr/>
              </p:nvCxnSpPr>
              <p:spPr>
                <a:xfrm flipH="1">
                  <a:off x="3871209" y="6248248"/>
                  <a:ext cx="1015046" cy="1059607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Arrow Connector 91"/>
                <p:cNvCxnSpPr>
                  <a:cxnSpLocks/>
                  <a:stCxn id="6" idx="2"/>
                  <a:endCxn id="53" idx="0"/>
                </p:cNvCxnSpPr>
                <p:nvPr/>
              </p:nvCxnSpPr>
              <p:spPr>
                <a:xfrm>
                  <a:off x="886377" y="2531337"/>
                  <a:ext cx="42369" cy="16346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Rectangle 47"/>
                <p:cNvSpPr/>
                <p:nvPr/>
              </p:nvSpPr>
              <p:spPr>
                <a:xfrm>
                  <a:off x="2456892" y="1979712"/>
                  <a:ext cx="792088" cy="576064"/>
                </a:xfrm>
                <a:prstGeom prst="rect">
                  <a:avLst/>
                </a:prstGeom>
                <a:solidFill>
                  <a:schemeClr val="accent3"/>
                </a:solidFill>
                <a:ln w="254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tx1"/>
                      </a:solidFill>
                    </a:rPr>
                    <a:t>NO</a:t>
                  </a:r>
                </a:p>
              </p:txBody>
            </p:sp>
            <p:sp>
              <p:nvSpPr>
                <p:cNvPr id="65" name="Rounded Rectangle 64"/>
                <p:cNvSpPr/>
                <p:nvPr/>
              </p:nvSpPr>
              <p:spPr>
                <a:xfrm>
                  <a:off x="1781124" y="2627784"/>
                  <a:ext cx="2007916" cy="1684577"/>
                </a:xfrm>
                <a:prstGeom prst="roundRect">
                  <a:avLst/>
                </a:prstGeom>
                <a:solidFill>
                  <a:srgbClr val="00B050"/>
                </a:solidFill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400" b="1">
                      <a:solidFill>
                        <a:schemeClr val="bg1"/>
                      </a:solidFill>
                    </a:rPr>
                    <a:t>Is the child feeling really unwell such as  sore throat or muscle aches or severe fatigue.</a:t>
                  </a:r>
                </a:p>
                <a:p>
                  <a:pPr algn="ctr"/>
                  <a:r>
                    <a:rPr lang="en-GB" sz="1400">
                      <a:solidFill>
                        <a:schemeClr val="bg1"/>
                      </a:solidFill>
                    </a:rPr>
                    <a:t>(Continue with any LFD testing)</a:t>
                  </a:r>
                </a:p>
              </p:txBody>
            </p:sp>
            <p:cxnSp>
              <p:nvCxnSpPr>
                <p:cNvPr id="66" name="Straight Arrow Connector 65"/>
                <p:cNvCxnSpPr>
                  <a:stCxn id="48" idx="2"/>
                  <a:endCxn id="65" idx="0"/>
                </p:cNvCxnSpPr>
                <p:nvPr/>
              </p:nvCxnSpPr>
              <p:spPr>
                <a:xfrm flipH="1">
                  <a:off x="2785082" y="2555776"/>
                  <a:ext cx="67854" cy="7200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1" name="Rectangle 90"/>
                <p:cNvSpPr/>
                <p:nvPr/>
              </p:nvSpPr>
              <p:spPr>
                <a:xfrm>
                  <a:off x="3292288" y="4701626"/>
                  <a:ext cx="612822" cy="475247"/>
                </a:xfrm>
                <a:prstGeom prst="rect">
                  <a:avLst/>
                </a:prstGeom>
                <a:solidFill>
                  <a:schemeClr val="accent3"/>
                </a:solidFill>
                <a:ln w="254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>
                      <a:solidFill>
                        <a:schemeClr val="tx1"/>
                      </a:solidFill>
                    </a:rPr>
                    <a:t>NO</a:t>
                  </a:r>
                </a:p>
              </p:txBody>
            </p:sp>
            <p:cxnSp>
              <p:nvCxnSpPr>
                <p:cNvPr id="93" name="Straight Arrow Connector 92"/>
                <p:cNvCxnSpPr>
                  <a:stCxn id="65" idx="2"/>
                  <a:endCxn id="91" idx="0"/>
                </p:cNvCxnSpPr>
                <p:nvPr/>
              </p:nvCxnSpPr>
              <p:spPr>
                <a:xfrm>
                  <a:off x="2785082" y="4312361"/>
                  <a:ext cx="813617" cy="389265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Arrow Connector 94"/>
                <p:cNvCxnSpPr>
                  <a:stCxn id="91" idx="2"/>
                  <a:endCxn id="58" idx="0"/>
                </p:cNvCxnSpPr>
                <p:nvPr/>
              </p:nvCxnSpPr>
              <p:spPr>
                <a:xfrm>
                  <a:off x="3598699" y="5176873"/>
                  <a:ext cx="272510" cy="213098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Arrow Connector 118"/>
                <p:cNvCxnSpPr>
                  <a:cxnSpLocks/>
                  <a:stCxn id="65" idx="2"/>
                  <a:endCxn id="122" idx="0"/>
                </p:cNvCxnSpPr>
                <p:nvPr/>
              </p:nvCxnSpPr>
              <p:spPr>
                <a:xfrm flipH="1">
                  <a:off x="2688759" y="4312361"/>
                  <a:ext cx="96323" cy="101776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2" name="Rounded Rectangle 121"/>
                <p:cNvSpPr/>
                <p:nvPr/>
              </p:nvSpPr>
              <p:spPr>
                <a:xfrm>
                  <a:off x="1875142" y="5330129"/>
                  <a:ext cx="1627234" cy="1889282"/>
                </a:xfrm>
                <a:prstGeom prst="roundRect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400" b="1"/>
                    <a:t>Yes.  Keep child home until they are feeling better. </a:t>
                  </a:r>
                </a:p>
                <a:p>
                  <a:pPr algn="ctr"/>
                  <a:r>
                    <a:rPr lang="en-GB" sz="1400"/>
                    <a:t>(If positive LFD test, isolate and seek PCR COVID test)</a:t>
                  </a:r>
                </a:p>
              </p:txBody>
            </p:sp>
            <p:pic>
              <p:nvPicPr>
                <p:cNvPr id="152" name="Picture 151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66426" y="8198627"/>
                  <a:ext cx="1921721" cy="860472"/>
                </a:xfrm>
                <a:prstGeom prst="rect">
                  <a:avLst/>
                </a:prstGeom>
              </p:spPr>
            </p:pic>
            <p:cxnSp>
              <p:nvCxnSpPr>
                <p:cNvPr id="19" name="Straight Arrow Connector 18"/>
                <p:cNvCxnSpPr>
                  <a:stCxn id="4" idx="2"/>
                  <a:endCxn id="48" idx="0"/>
                </p:cNvCxnSpPr>
                <p:nvPr/>
              </p:nvCxnSpPr>
              <p:spPr>
                <a:xfrm>
                  <a:off x="1830987" y="1763688"/>
                  <a:ext cx="1021949" cy="21602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Arrow Connector 69"/>
                <p:cNvCxnSpPr>
                  <a:cxnSpLocks/>
                  <a:stCxn id="78" idx="2"/>
                  <a:endCxn id="57" idx="0"/>
                </p:cNvCxnSpPr>
                <p:nvPr/>
              </p:nvCxnSpPr>
              <p:spPr>
                <a:xfrm>
                  <a:off x="571899" y="5220073"/>
                  <a:ext cx="287244" cy="15251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3209302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7D8FD069EDF74D874F7C0D3BAE8665" ma:contentTypeVersion="6" ma:contentTypeDescription="Create a new document." ma:contentTypeScope="" ma:versionID="0d5859771bdd3379e6e74f5e2a5f3d6b">
  <xsd:schema xmlns:xsd="http://www.w3.org/2001/XMLSchema" xmlns:xs="http://www.w3.org/2001/XMLSchema" xmlns:p="http://schemas.microsoft.com/office/2006/metadata/properties" xmlns:ns2="05912ff5-cb45-46f4-8624-5b8f167f2270" xmlns:ns3="a9dc272c-fa34-4689-9929-42bbbb0be0d6" targetNamespace="http://schemas.microsoft.com/office/2006/metadata/properties" ma:root="true" ma:fieldsID="706c4b86c1b6ada8ceb4f146b162d536" ns2:_="" ns3:_="">
    <xsd:import namespace="05912ff5-cb45-46f4-8624-5b8f167f2270"/>
    <xsd:import namespace="a9dc272c-fa34-4689-9929-42bbbb0be0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12ff5-cb45-46f4-8624-5b8f167f22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dc272c-fa34-4689-9929-42bbbb0be0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9dc272c-fa34-4689-9929-42bbbb0be0d6">
      <UserInfo>
        <DisplayName>Liann Brookes-Smith</DisplayName>
        <AccountId>21</AccountId>
        <AccountType/>
      </UserInfo>
      <UserInfo>
        <DisplayName>Education Corona</DisplayName>
        <AccountId>36</AccountId>
        <AccountType/>
      </UserInfo>
      <UserInfo>
        <DisplayName>Webmaster Mailbox</DisplayName>
        <AccountId>74</AccountId>
        <AccountType/>
      </UserInfo>
      <UserInfo>
        <DisplayName>Jake Thomas</DisplayName>
        <AccountId>75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7FF31FE-7265-4AC2-9720-B11A7A0430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92F161-3957-42FF-847A-77A0C6A4E150}">
  <ds:schemaRefs>
    <ds:schemaRef ds:uri="05912ff5-cb45-46f4-8624-5b8f167f2270"/>
    <ds:schemaRef ds:uri="a9dc272c-fa34-4689-9929-42bbbb0be0d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5450C4B-EE85-45AC-A0EF-91DE3A996458}">
  <ds:schemaRefs>
    <ds:schemaRef ds:uri="05912ff5-cb45-46f4-8624-5b8f167f2270"/>
    <ds:schemaRef ds:uri="a9dc272c-fa34-4689-9929-42bbbb0be0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Coventry &amp; Warwickshire Partnership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BrookesSmith Liann (05HN) Warwickshire North CCG</dc:creator>
  <cp:revision>1</cp:revision>
  <dcterms:created xsi:type="dcterms:W3CDTF">2020-09-25T09:45:56Z</dcterms:created>
  <dcterms:modified xsi:type="dcterms:W3CDTF">2021-03-16T12:30:44Z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0x0101009D7D8FD069EDF74D874F7C0D3BAE8665</vt:lpwstr>
  </property>
</Properties>
</file>