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57"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ssica Smitten" initials="JS" lastIdx="1" clrIdx="0">
    <p:extLst>
      <p:ext uri="{19B8F6BF-5375-455C-9EA6-DF929625EA0E}">
        <p15:presenceInfo xmlns:p15="http://schemas.microsoft.com/office/powerpoint/2012/main" userId="S::JessicaSmitten@warwickshire.gov.uk::b9c1ff16-8718-42c3-8090-cd59ee85cec2" providerId="AD"/>
      </p:ext>
    </p:extLst>
  </p:cmAuthor>
  <p:cmAuthor id="2" name="Ruth Skidmore" initials="RS" lastIdx="4" clrIdx="1">
    <p:extLst>
      <p:ext uri="{19B8F6BF-5375-455C-9EA6-DF929625EA0E}">
        <p15:presenceInfo xmlns:p15="http://schemas.microsoft.com/office/powerpoint/2012/main" userId="S::ruthskidmore@warwickshire.gov.uk::e420dac1-8b9e-4c93-9c53-9a62fa26732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D0D762-3512-DEB8-4AE7-A11F9F828ABA}" v="8" dt="2021-03-31T10:55:07.538"/>
    <p1510:client id="{548A78A0-8596-4B1E-9735-25734EEF7CDA}" v="11" dt="2021-03-16T12:24:49.1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th Skidmore" userId="S::ruthskidmore@warwickshire.gov.uk::e420dac1-8b9e-4c93-9c53-9a62fa26732b" providerId="AD" clId="Web-{4FD0D762-3512-DEB8-4AE7-A11F9F828ABA}"/>
    <pc:docChg chg="modSld">
      <pc:chgData name="Ruth Skidmore" userId="S::ruthskidmore@warwickshire.gov.uk::e420dac1-8b9e-4c93-9c53-9a62fa26732b" providerId="AD" clId="Web-{4FD0D762-3512-DEB8-4AE7-A11F9F828ABA}" dt="2021-03-31T10:55:07.538" v="3" actId="20577"/>
      <pc:docMkLst>
        <pc:docMk/>
      </pc:docMkLst>
      <pc:sldChg chg="modSp">
        <pc:chgData name="Ruth Skidmore" userId="S::ruthskidmore@warwickshire.gov.uk::e420dac1-8b9e-4c93-9c53-9a62fa26732b" providerId="AD" clId="Web-{4FD0D762-3512-DEB8-4AE7-A11F9F828ABA}" dt="2021-03-31T10:55:07.538" v="3" actId="20577"/>
        <pc:sldMkLst>
          <pc:docMk/>
          <pc:sldMk cId="941812005" sldId="257"/>
        </pc:sldMkLst>
        <pc:spChg chg="mod">
          <ac:chgData name="Ruth Skidmore" userId="S::ruthskidmore@warwickshire.gov.uk::e420dac1-8b9e-4c93-9c53-9a62fa26732b" providerId="AD" clId="Web-{4FD0D762-3512-DEB8-4AE7-A11F9F828ABA}" dt="2021-03-31T10:55:07.538" v="3" actId="20577"/>
          <ac:spMkLst>
            <pc:docMk/>
            <pc:sldMk cId="941812005" sldId="257"/>
            <ac:spMk id="7" creationId="{00000000-0000-0000-0000-000000000000}"/>
          </ac:spMkLst>
        </pc:spChg>
      </pc:sldChg>
    </pc:docChg>
  </pc:docChgLst>
  <pc:docChgLst>
    <pc:chgData name="Jessica Smitten" userId="b9c1ff16-8718-42c3-8090-cd59ee85cec2" providerId="ADAL" clId="{DF4ABED8-5215-400C-ACF4-DE16760FB723}"/>
    <pc:docChg chg="custSel">
      <pc:chgData name="Jessica Smitten" userId="b9c1ff16-8718-42c3-8090-cd59ee85cec2" providerId="ADAL" clId="{DF4ABED8-5215-400C-ACF4-DE16760FB723}" dt="2021-03-16T12:31:21.873" v="0" actId="1592"/>
      <pc:docMkLst>
        <pc:docMk/>
      </pc:docMkLst>
      <pc:sldChg chg="delCm">
        <pc:chgData name="Jessica Smitten" userId="b9c1ff16-8718-42c3-8090-cd59ee85cec2" providerId="ADAL" clId="{DF4ABED8-5215-400C-ACF4-DE16760FB723}" dt="2021-03-16T12:31:21.873" v="0" actId="1592"/>
        <pc:sldMkLst>
          <pc:docMk/>
          <pc:sldMk cId="1083970231" sldId="258"/>
        </pc:sldMkLst>
      </pc:sldChg>
    </pc:docChg>
  </pc:docChgLst>
  <pc:docChgLst>
    <pc:chgData name="Jessica Smitten" userId="b9c1ff16-8718-42c3-8090-cd59ee85cec2" providerId="ADAL" clId="{5E5A1785-095E-40A2-9447-96DE8F823FD4}"/>
    <pc:docChg chg="custSel modSld">
      <pc:chgData name="Jessica Smitten" userId="b9c1ff16-8718-42c3-8090-cd59ee85cec2" providerId="ADAL" clId="{5E5A1785-095E-40A2-9447-96DE8F823FD4}" dt="2021-03-10T13:54:07.562" v="638" actId="20577"/>
      <pc:docMkLst>
        <pc:docMk/>
      </pc:docMkLst>
      <pc:sldChg chg="modSp mod addCm delCm modCm">
        <pc:chgData name="Jessica Smitten" userId="b9c1ff16-8718-42c3-8090-cd59ee85cec2" providerId="ADAL" clId="{5E5A1785-095E-40A2-9447-96DE8F823FD4}" dt="2021-03-10T13:54:07.562" v="638" actId="20577"/>
        <pc:sldMkLst>
          <pc:docMk/>
          <pc:sldMk cId="941812005" sldId="257"/>
        </pc:sldMkLst>
        <pc:spChg chg="mod">
          <ac:chgData name="Jessica Smitten" userId="b9c1ff16-8718-42c3-8090-cd59ee85cec2" providerId="ADAL" clId="{5E5A1785-095E-40A2-9447-96DE8F823FD4}" dt="2021-03-10T13:54:07.562" v="638" actId="20577"/>
          <ac:spMkLst>
            <pc:docMk/>
            <pc:sldMk cId="941812005" sldId="257"/>
            <ac:spMk id="7" creationId="{00000000-0000-0000-0000-000000000000}"/>
          </ac:spMkLst>
        </pc:spChg>
      </pc:sldChg>
      <pc:sldChg chg="addSp modSp mod delCm modCm">
        <pc:chgData name="Jessica Smitten" userId="b9c1ff16-8718-42c3-8090-cd59ee85cec2" providerId="ADAL" clId="{5E5A1785-095E-40A2-9447-96DE8F823FD4}" dt="2021-03-10T13:49:12.488" v="257" actId="1592"/>
        <pc:sldMkLst>
          <pc:docMk/>
          <pc:sldMk cId="1083970231" sldId="258"/>
        </pc:sldMkLst>
        <pc:spChg chg="mod">
          <ac:chgData name="Jessica Smitten" userId="b9c1ff16-8718-42c3-8090-cd59ee85cec2" providerId="ADAL" clId="{5E5A1785-095E-40A2-9447-96DE8F823FD4}" dt="2021-03-10T13:47:56.501" v="192" actId="1076"/>
          <ac:spMkLst>
            <pc:docMk/>
            <pc:sldMk cId="1083970231" sldId="258"/>
            <ac:spMk id="2" creationId="{00000000-0000-0000-0000-000000000000}"/>
          </ac:spMkLst>
        </pc:spChg>
        <pc:spChg chg="mod">
          <ac:chgData name="Jessica Smitten" userId="b9c1ff16-8718-42c3-8090-cd59ee85cec2" providerId="ADAL" clId="{5E5A1785-095E-40A2-9447-96DE8F823FD4}" dt="2021-03-10T13:48:03.348" v="194" actId="1076"/>
          <ac:spMkLst>
            <pc:docMk/>
            <pc:sldMk cId="1083970231" sldId="258"/>
            <ac:spMk id="3" creationId="{00000000-0000-0000-0000-000000000000}"/>
          </ac:spMkLst>
        </pc:spChg>
        <pc:spChg chg="mod">
          <ac:chgData name="Jessica Smitten" userId="b9c1ff16-8718-42c3-8090-cd59ee85cec2" providerId="ADAL" clId="{5E5A1785-095E-40A2-9447-96DE8F823FD4}" dt="2021-03-10T13:48:23.322" v="198" actId="14100"/>
          <ac:spMkLst>
            <pc:docMk/>
            <pc:sldMk cId="1083970231" sldId="258"/>
            <ac:spMk id="6" creationId="{00000000-0000-0000-0000-000000000000}"/>
          </ac:spMkLst>
        </pc:spChg>
        <pc:spChg chg="mod">
          <ac:chgData name="Jessica Smitten" userId="b9c1ff16-8718-42c3-8090-cd59ee85cec2" providerId="ADAL" clId="{5E5A1785-095E-40A2-9447-96DE8F823FD4}" dt="2021-03-10T13:48:28.921" v="199" actId="1076"/>
          <ac:spMkLst>
            <pc:docMk/>
            <pc:sldMk cId="1083970231" sldId="258"/>
            <ac:spMk id="7" creationId="{00000000-0000-0000-0000-000000000000}"/>
          </ac:spMkLst>
        </pc:spChg>
        <pc:spChg chg="mod">
          <ac:chgData name="Jessica Smitten" userId="b9c1ff16-8718-42c3-8090-cd59ee85cec2" providerId="ADAL" clId="{5E5A1785-095E-40A2-9447-96DE8F823FD4}" dt="2021-03-10T13:48:10.938" v="196" actId="1076"/>
          <ac:spMkLst>
            <pc:docMk/>
            <pc:sldMk cId="1083970231" sldId="258"/>
            <ac:spMk id="8" creationId="{00000000-0000-0000-0000-000000000000}"/>
          </ac:spMkLst>
        </pc:spChg>
        <pc:spChg chg="add mod">
          <ac:chgData name="Jessica Smitten" userId="b9c1ff16-8718-42c3-8090-cd59ee85cec2" providerId="ADAL" clId="{5E5A1785-095E-40A2-9447-96DE8F823FD4}" dt="2021-03-10T13:49:08.178" v="256" actId="1076"/>
          <ac:spMkLst>
            <pc:docMk/>
            <pc:sldMk cId="1083970231" sldId="258"/>
            <ac:spMk id="9" creationId="{38C99BA8-B433-4231-8A68-5F2CDFE96CB0}"/>
          </ac:spMkLst>
        </pc:spChg>
        <pc:spChg chg="mod">
          <ac:chgData name="Jessica Smitten" userId="b9c1ff16-8718-42c3-8090-cd59ee85cec2" providerId="ADAL" clId="{5E5A1785-095E-40A2-9447-96DE8F823FD4}" dt="2021-03-10T13:48:00.098" v="193" actId="1076"/>
          <ac:spMkLst>
            <pc:docMk/>
            <pc:sldMk cId="1083970231" sldId="258"/>
            <ac:spMk id="12" creationId="{00000000-0000-0000-0000-000000000000}"/>
          </ac:spMkLst>
        </pc:spChg>
        <pc:spChg chg="mod">
          <ac:chgData name="Jessica Smitten" userId="b9c1ff16-8718-42c3-8090-cd59ee85cec2" providerId="ADAL" clId="{5E5A1785-095E-40A2-9447-96DE8F823FD4}" dt="2021-03-10T13:47:53.071" v="191" actId="1076"/>
          <ac:spMkLst>
            <pc:docMk/>
            <pc:sldMk cId="1083970231" sldId="258"/>
            <ac:spMk id="14" creationId="{00000000-0000-0000-0000-000000000000}"/>
          </ac:spMkLst>
        </pc:spChg>
        <pc:spChg chg="mod">
          <ac:chgData name="Jessica Smitten" userId="b9c1ff16-8718-42c3-8090-cd59ee85cec2" providerId="ADAL" clId="{5E5A1785-095E-40A2-9447-96DE8F823FD4}" dt="2021-03-10T13:48:08.551" v="195" actId="1076"/>
          <ac:spMkLst>
            <pc:docMk/>
            <pc:sldMk cId="1083970231" sldId="258"/>
            <ac:spMk id="15" creationId="{00000000-0000-0000-0000-000000000000}"/>
          </ac:spMkLst>
        </pc:spChg>
      </pc:sldChg>
    </pc:docChg>
  </pc:docChgLst>
  <pc:docChgLst>
    <pc:chgData name="Ruth Skidmore" userId="e420dac1-8b9e-4c93-9c53-9a62fa26732b" providerId="ADAL" clId="{548A78A0-8596-4B1E-9735-25734EEF7CDA}"/>
    <pc:docChg chg="undo custSel modSld">
      <pc:chgData name="Ruth Skidmore" userId="e420dac1-8b9e-4c93-9c53-9a62fa26732b" providerId="ADAL" clId="{548A78A0-8596-4B1E-9735-25734EEF7CDA}" dt="2021-03-16T12:24:49.135" v="210"/>
      <pc:docMkLst>
        <pc:docMk/>
      </pc:docMkLst>
      <pc:sldChg chg="addSp modSp mod addCm delCm modCm">
        <pc:chgData name="Ruth Skidmore" userId="e420dac1-8b9e-4c93-9c53-9a62fa26732b" providerId="ADAL" clId="{548A78A0-8596-4B1E-9735-25734EEF7CDA}" dt="2021-03-16T12:23:32.235" v="207" actId="1592"/>
        <pc:sldMkLst>
          <pc:docMk/>
          <pc:sldMk cId="941812005" sldId="257"/>
        </pc:sldMkLst>
        <pc:spChg chg="mod">
          <ac:chgData name="Ruth Skidmore" userId="e420dac1-8b9e-4c93-9c53-9a62fa26732b" providerId="ADAL" clId="{548A78A0-8596-4B1E-9735-25734EEF7CDA}" dt="2021-03-16T12:16:49.382" v="75" actId="14100"/>
          <ac:spMkLst>
            <pc:docMk/>
            <pc:sldMk cId="941812005" sldId="257"/>
            <ac:spMk id="2" creationId="{00000000-0000-0000-0000-000000000000}"/>
          </ac:spMkLst>
        </pc:spChg>
        <pc:spChg chg="mod">
          <ac:chgData name="Ruth Skidmore" userId="e420dac1-8b9e-4c93-9c53-9a62fa26732b" providerId="ADAL" clId="{548A78A0-8596-4B1E-9735-25734EEF7CDA}" dt="2021-03-16T12:10:19.271" v="64" actId="1076"/>
          <ac:spMkLst>
            <pc:docMk/>
            <pc:sldMk cId="941812005" sldId="257"/>
            <ac:spMk id="3" creationId="{00000000-0000-0000-0000-000000000000}"/>
          </ac:spMkLst>
        </pc:spChg>
        <pc:spChg chg="mod">
          <ac:chgData name="Ruth Skidmore" userId="e420dac1-8b9e-4c93-9c53-9a62fa26732b" providerId="ADAL" clId="{548A78A0-8596-4B1E-9735-25734EEF7CDA}" dt="2021-03-16T12:06:52.349" v="39" actId="164"/>
          <ac:spMkLst>
            <pc:docMk/>
            <pc:sldMk cId="941812005" sldId="257"/>
            <ac:spMk id="5" creationId="{00000000-0000-0000-0000-000000000000}"/>
          </ac:spMkLst>
        </pc:spChg>
        <pc:spChg chg="mod">
          <ac:chgData name="Ruth Skidmore" userId="e420dac1-8b9e-4c93-9c53-9a62fa26732b" providerId="ADAL" clId="{548A78A0-8596-4B1E-9735-25734EEF7CDA}" dt="2021-03-16T12:07:31.077" v="42" actId="14100"/>
          <ac:spMkLst>
            <pc:docMk/>
            <pc:sldMk cId="941812005" sldId="257"/>
            <ac:spMk id="6" creationId="{00000000-0000-0000-0000-000000000000}"/>
          </ac:spMkLst>
        </pc:spChg>
        <pc:spChg chg="mod">
          <ac:chgData name="Ruth Skidmore" userId="e420dac1-8b9e-4c93-9c53-9a62fa26732b" providerId="ADAL" clId="{548A78A0-8596-4B1E-9735-25734EEF7CDA}" dt="2021-03-16T12:22:27.920" v="204" actId="20577"/>
          <ac:spMkLst>
            <pc:docMk/>
            <pc:sldMk cId="941812005" sldId="257"/>
            <ac:spMk id="7" creationId="{00000000-0000-0000-0000-000000000000}"/>
          </ac:spMkLst>
        </pc:spChg>
        <pc:spChg chg="mod">
          <ac:chgData name="Ruth Skidmore" userId="e420dac1-8b9e-4c93-9c53-9a62fa26732b" providerId="ADAL" clId="{548A78A0-8596-4B1E-9735-25734EEF7CDA}" dt="2021-03-16T12:06:52.349" v="39" actId="164"/>
          <ac:spMkLst>
            <pc:docMk/>
            <pc:sldMk cId="941812005" sldId="257"/>
            <ac:spMk id="8" creationId="{00000000-0000-0000-0000-000000000000}"/>
          </ac:spMkLst>
        </pc:spChg>
        <pc:spChg chg="mod">
          <ac:chgData name="Ruth Skidmore" userId="e420dac1-8b9e-4c93-9c53-9a62fa26732b" providerId="ADAL" clId="{548A78A0-8596-4B1E-9735-25734EEF7CDA}" dt="2021-03-16T12:07:45.999" v="45" actId="14100"/>
          <ac:spMkLst>
            <pc:docMk/>
            <pc:sldMk cId="941812005" sldId="257"/>
            <ac:spMk id="11" creationId="{00000000-0000-0000-0000-000000000000}"/>
          </ac:spMkLst>
        </pc:spChg>
        <pc:spChg chg="mod">
          <ac:chgData name="Ruth Skidmore" userId="e420dac1-8b9e-4c93-9c53-9a62fa26732b" providerId="ADAL" clId="{548A78A0-8596-4B1E-9735-25734EEF7CDA}" dt="2021-03-16T12:09:42.584" v="58" actId="164"/>
          <ac:spMkLst>
            <pc:docMk/>
            <pc:sldMk cId="941812005" sldId="257"/>
            <ac:spMk id="12" creationId="{00000000-0000-0000-0000-000000000000}"/>
          </ac:spMkLst>
        </pc:spChg>
        <pc:spChg chg="mod">
          <ac:chgData name="Ruth Skidmore" userId="e420dac1-8b9e-4c93-9c53-9a62fa26732b" providerId="ADAL" clId="{548A78A0-8596-4B1E-9735-25734EEF7CDA}" dt="2021-03-16T12:07:40.102" v="44" actId="14100"/>
          <ac:spMkLst>
            <pc:docMk/>
            <pc:sldMk cId="941812005" sldId="257"/>
            <ac:spMk id="13" creationId="{00000000-0000-0000-0000-000000000000}"/>
          </ac:spMkLst>
        </pc:spChg>
        <pc:spChg chg="mod">
          <ac:chgData name="Ruth Skidmore" userId="e420dac1-8b9e-4c93-9c53-9a62fa26732b" providerId="ADAL" clId="{548A78A0-8596-4B1E-9735-25734EEF7CDA}" dt="2021-03-16T12:09:19.643" v="57" actId="14100"/>
          <ac:spMkLst>
            <pc:docMk/>
            <pc:sldMk cId="941812005" sldId="257"/>
            <ac:spMk id="14" creationId="{00000000-0000-0000-0000-000000000000}"/>
          </ac:spMkLst>
        </pc:spChg>
        <pc:spChg chg="mod">
          <ac:chgData name="Ruth Skidmore" userId="e420dac1-8b9e-4c93-9c53-9a62fa26732b" providerId="ADAL" clId="{548A78A0-8596-4B1E-9735-25734EEF7CDA}" dt="2021-03-16T12:09:42.584" v="58" actId="164"/>
          <ac:spMkLst>
            <pc:docMk/>
            <pc:sldMk cId="941812005" sldId="257"/>
            <ac:spMk id="15" creationId="{00000000-0000-0000-0000-000000000000}"/>
          </ac:spMkLst>
        </pc:spChg>
        <pc:spChg chg="mod">
          <ac:chgData name="Ruth Skidmore" userId="e420dac1-8b9e-4c93-9c53-9a62fa26732b" providerId="ADAL" clId="{548A78A0-8596-4B1E-9735-25734EEF7CDA}" dt="2021-03-16T12:08:41.363" v="51" actId="1076"/>
          <ac:spMkLst>
            <pc:docMk/>
            <pc:sldMk cId="941812005" sldId="257"/>
            <ac:spMk id="16" creationId="{00000000-0000-0000-0000-000000000000}"/>
          </ac:spMkLst>
        </pc:spChg>
        <pc:spChg chg="mod">
          <ac:chgData name="Ruth Skidmore" userId="e420dac1-8b9e-4c93-9c53-9a62fa26732b" providerId="ADAL" clId="{548A78A0-8596-4B1E-9735-25734EEF7CDA}" dt="2021-03-16T12:06:52.349" v="39" actId="164"/>
          <ac:spMkLst>
            <pc:docMk/>
            <pc:sldMk cId="941812005" sldId="257"/>
            <ac:spMk id="17" creationId="{00000000-0000-0000-0000-000000000000}"/>
          </ac:spMkLst>
        </pc:spChg>
        <pc:spChg chg="mod">
          <ac:chgData name="Ruth Skidmore" userId="e420dac1-8b9e-4c93-9c53-9a62fa26732b" providerId="ADAL" clId="{548A78A0-8596-4B1E-9735-25734EEF7CDA}" dt="2021-03-16T12:09:42.584" v="58" actId="164"/>
          <ac:spMkLst>
            <pc:docMk/>
            <pc:sldMk cId="941812005" sldId="257"/>
            <ac:spMk id="18" creationId="{00000000-0000-0000-0000-000000000000}"/>
          </ac:spMkLst>
        </pc:spChg>
        <pc:spChg chg="mod">
          <ac:chgData name="Ruth Skidmore" userId="e420dac1-8b9e-4c93-9c53-9a62fa26732b" providerId="ADAL" clId="{548A78A0-8596-4B1E-9735-25734EEF7CDA}" dt="2021-03-16T12:10:08.695" v="62" actId="1076"/>
          <ac:spMkLst>
            <pc:docMk/>
            <pc:sldMk cId="941812005" sldId="257"/>
            <ac:spMk id="19" creationId="{00000000-0000-0000-0000-000000000000}"/>
          </ac:spMkLst>
        </pc:spChg>
        <pc:spChg chg="mod">
          <ac:chgData name="Ruth Skidmore" userId="e420dac1-8b9e-4c93-9c53-9a62fa26732b" providerId="ADAL" clId="{548A78A0-8596-4B1E-9735-25734EEF7CDA}" dt="2021-03-16T12:09:42.584" v="58" actId="164"/>
          <ac:spMkLst>
            <pc:docMk/>
            <pc:sldMk cId="941812005" sldId="257"/>
            <ac:spMk id="20" creationId="{00000000-0000-0000-0000-000000000000}"/>
          </ac:spMkLst>
        </pc:spChg>
        <pc:spChg chg="mod">
          <ac:chgData name="Ruth Skidmore" userId="e420dac1-8b9e-4c93-9c53-9a62fa26732b" providerId="ADAL" clId="{548A78A0-8596-4B1E-9735-25734EEF7CDA}" dt="2021-03-16T12:10:01.381" v="61" actId="1076"/>
          <ac:spMkLst>
            <pc:docMk/>
            <pc:sldMk cId="941812005" sldId="257"/>
            <ac:spMk id="21" creationId="{00000000-0000-0000-0000-000000000000}"/>
          </ac:spMkLst>
        </pc:spChg>
        <pc:spChg chg="mod">
          <ac:chgData name="Ruth Skidmore" userId="e420dac1-8b9e-4c93-9c53-9a62fa26732b" providerId="ADAL" clId="{548A78A0-8596-4B1E-9735-25734EEF7CDA}" dt="2021-03-16T12:07:49.374" v="46" actId="1076"/>
          <ac:spMkLst>
            <pc:docMk/>
            <pc:sldMk cId="941812005" sldId="257"/>
            <ac:spMk id="22" creationId="{00000000-0000-0000-0000-000000000000}"/>
          </ac:spMkLst>
        </pc:spChg>
        <pc:grpChg chg="add mod">
          <ac:chgData name="Ruth Skidmore" userId="e420dac1-8b9e-4c93-9c53-9a62fa26732b" providerId="ADAL" clId="{548A78A0-8596-4B1E-9735-25734EEF7CDA}" dt="2021-03-16T12:08:58.664" v="55" actId="1076"/>
          <ac:grpSpMkLst>
            <pc:docMk/>
            <pc:sldMk cId="941812005" sldId="257"/>
            <ac:grpSpMk id="9" creationId="{E48BC763-FDD7-4FBD-8ADD-6937E558BC15}"/>
          </ac:grpSpMkLst>
        </pc:grpChg>
        <pc:grpChg chg="add mod">
          <ac:chgData name="Ruth Skidmore" userId="e420dac1-8b9e-4c93-9c53-9a62fa26732b" providerId="ADAL" clId="{548A78A0-8596-4B1E-9735-25734EEF7CDA}" dt="2021-03-16T12:09:49.339" v="59" actId="1076"/>
          <ac:grpSpMkLst>
            <pc:docMk/>
            <pc:sldMk cId="941812005" sldId="257"/>
            <ac:grpSpMk id="10" creationId="{8D9F0461-5997-4FC2-A693-B18B17DF942B}"/>
          </ac:grpSpMkLst>
        </pc:grpChg>
        <pc:graphicFrameChg chg="mod">
          <ac:chgData name="Ruth Skidmore" userId="e420dac1-8b9e-4c93-9c53-9a62fa26732b" providerId="ADAL" clId="{548A78A0-8596-4B1E-9735-25734EEF7CDA}" dt="2021-03-16T12:08:49.411" v="53" actId="1076"/>
          <ac:graphicFrameMkLst>
            <pc:docMk/>
            <pc:sldMk cId="941812005" sldId="257"/>
            <ac:graphicFrameMk id="4" creationId="{00000000-0000-0000-0000-000000000000}"/>
          </ac:graphicFrameMkLst>
        </pc:graphicFrameChg>
      </pc:sldChg>
      <pc:sldChg chg="addSp modSp mod addCm modCm">
        <pc:chgData name="Ruth Skidmore" userId="e420dac1-8b9e-4c93-9c53-9a62fa26732b" providerId="ADAL" clId="{548A78A0-8596-4B1E-9735-25734EEF7CDA}" dt="2021-03-16T12:24:49.135" v="210"/>
        <pc:sldMkLst>
          <pc:docMk/>
          <pc:sldMk cId="1083970231" sldId="258"/>
        </pc:sldMkLst>
        <pc:spChg chg="mod">
          <ac:chgData name="Ruth Skidmore" userId="e420dac1-8b9e-4c93-9c53-9a62fa26732b" providerId="ADAL" clId="{548A78A0-8596-4B1E-9735-25734EEF7CDA}" dt="2021-03-16T12:04:27.742" v="31" actId="1076"/>
          <ac:spMkLst>
            <pc:docMk/>
            <pc:sldMk cId="1083970231" sldId="258"/>
            <ac:spMk id="2" creationId="{00000000-0000-0000-0000-000000000000}"/>
          </ac:spMkLst>
        </pc:spChg>
        <pc:spChg chg="mod">
          <ac:chgData name="Ruth Skidmore" userId="e420dac1-8b9e-4c93-9c53-9a62fa26732b" providerId="ADAL" clId="{548A78A0-8596-4B1E-9735-25734EEF7CDA}" dt="2021-03-16T12:04:39.039" v="33" actId="1076"/>
          <ac:spMkLst>
            <pc:docMk/>
            <pc:sldMk cId="1083970231" sldId="258"/>
            <ac:spMk id="3" creationId="{00000000-0000-0000-0000-000000000000}"/>
          </ac:spMkLst>
        </pc:spChg>
        <pc:spChg chg="mod">
          <ac:chgData name="Ruth Skidmore" userId="e420dac1-8b9e-4c93-9c53-9a62fa26732b" providerId="ADAL" clId="{548A78A0-8596-4B1E-9735-25734EEF7CDA}" dt="2021-03-16T12:02:10.911" v="10" actId="164"/>
          <ac:spMkLst>
            <pc:docMk/>
            <pc:sldMk cId="1083970231" sldId="258"/>
            <ac:spMk id="5" creationId="{00000000-0000-0000-0000-000000000000}"/>
          </ac:spMkLst>
        </pc:spChg>
        <pc:spChg chg="mod">
          <ac:chgData name="Ruth Skidmore" userId="e420dac1-8b9e-4c93-9c53-9a62fa26732b" providerId="ADAL" clId="{548A78A0-8596-4B1E-9735-25734EEF7CDA}" dt="2021-03-16T12:02:10.911" v="10" actId="164"/>
          <ac:spMkLst>
            <pc:docMk/>
            <pc:sldMk cId="1083970231" sldId="258"/>
            <ac:spMk id="6" creationId="{00000000-0000-0000-0000-000000000000}"/>
          </ac:spMkLst>
        </pc:spChg>
        <pc:spChg chg="mod">
          <ac:chgData name="Ruth Skidmore" userId="e420dac1-8b9e-4c93-9c53-9a62fa26732b" providerId="ADAL" clId="{548A78A0-8596-4B1E-9735-25734EEF7CDA}" dt="2021-03-16T12:04:52.404" v="34" actId="1076"/>
          <ac:spMkLst>
            <pc:docMk/>
            <pc:sldMk cId="1083970231" sldId="258"/>
            <ac:spMk id="7" creationId="{00000000-0000-0000-0000-000000000000}"/>
          </ac:spMkLst>
        </pc:spChg>
        <pc:spChg chg="mod">
          <ac:chgData name="Ruth Skidmore" userId="e420dac1-8b9e-4c93-9c53-9a62fa26732b" providerId="ADAL" clId="{548A78A0-8596-4B1E-9735-25734EEF7CDA}" dt="2021-03-16T12:02:10.911" v="10" actId="164"/>
          <ac:spMkLst>
            <pc:docMk/>
            <pc:sldMk cId="1083970231" sldId="258"/>
            <ac:spMk id="8" creationId="{00000000-0000-0000-0000-000000000000}"/>
          </ac:spMkLst>
        </pc:spChg>
        <pc:spChg chg="mod">
          <ac:chgData name="Ruth Skidmore" userId="e420dac1-8b9e-4c93-9c53-9a62fa26732b" providerId="ADAL" clId="{548A78A0-8596-4B1E-9735-25734EEF7CDA}" dt="2021-03-16T12:05:37.455" v="38" actId="1076"/>
          <ac:spMkLst>
            <pc:docMk/>
            <pc:sldMk cId="1083970231" sldId="258"/>
            <ac:spMk id="9" creationId="{38C99BA8-B433-4231-8A68-5F2CDFE96CB0}"/>
          </ac:spMkLst>
        </pc:spChg>
        <pc:spChg chg="mod">
          <ac:chgData name="Ruth Skidmore" userId="e420dac1-8b9e-4c93-9c53-9a62fa26732b" providerId="ADAL" clId="{548A78A0-8596-4B1E-9735-25734EEF7CDA}" dt="2021-03-16T12:02:46.924" v="17" actId="14100"/>
          <ac:spMkLst>
            <pc:docMk/>
            <pc:sldMk cId="1083970231" sldId="258"/>
            <ac:spMk id="11" creationId="{00000000-0000-0000-0000-000000000000}"/>
          </ac:spMkLst>
        </pc:spChg>
        <pc:spChg chg="mod">
          <ac:chgData name="Ruth Skidmore" userId="e420dac1-8b9e-4c93-9c53-9a62fa26732b" providerId="ADAL" clId="{548A78A0-8596-4B1E-9735-25734EEF7CDA}" dt="2021-03-16T12:03:22.952" v="20" actId="164"/>
          <ac:spMkLst>
            <pc:docMk/>
            <pc:sldMk cId="1083970231" sldId="258"/>
            <ac:spMk id="12" creationId="{00000000-0000-0000-0000-000000000000}"/>
          </ac:spMkLst>
        </pc:spChg>
        <pc:spChg chg="mod">
          <ac:chgData name="Ruth Skidmore" userId="e420dac1-8b9e-4c93-9c53-9a62fa26732b" providerId="ADAL" clId="{548A78A0-8596-4B1E-9735-25734EEF7CDA}" dt="2021-03-16T12:02:36.885" v="14" actId="14100"/>
          <ac:spMkLst>
            <pc:docMk/>
            <pc:sldMk cId="1083970231" sldId="258"/>
            <ac:spMk id="13" creationId="{00000000-0000-0000-0000-000000000000}"/>
          </ac:spMkLst>
        </pc:spChg>
        <pc:spChg chg="mod">
          <ac:chgData name="Ruth Skidmore" userId="e420dac1-8b9e-4c93-9c53-9a62fa26732b" providerId="ADAL" clId="{548A78A0-8596-4B1E-9735-25734EEF7CDA}" dt="2021-03-16T12:03:07.065" v="19" actId="14100"/>
          <ac:spMkLst>
            <pc:docMk/>
            <pc:sldMk cId="1083970231" sldId="258"/>
            <ac:spMk id="14" creationId="{00000000-0000-0000-0000-000000000000}"/>
          </ac:spMkLst>
        </pc:spChg>
        <pc:spChg chg="mod">
          <ac:chgData name="Ruth Skidmore" userId="e420dac1-8b9e-4c93-9c53-9a62fa26732b" providerId="ADAL" clId="{548A78A0-8596-4B1E-9735-25734EEF7CDA}" dt="2021-03-16T12:03:22.952" v="20" actId="164"/>
          <ac:spMkLst>
            <pc:docMk/>
            <pc:sldMk cId="1083970231" sldId="258"/>
            <ac:spMk id="15" creationId="{00000000-0000-0000-0000-000000000000}"/>
          </ac:spMkLst>
        </pc:spChg>
        <pc:grpChg chg="add mod">
          <ac:chgData name="Ruth Skidmore" userId="e420dac1-8b9e-4c93-9c53-9a62fa26732b" providerId="ADAL" clId="{548A78A0-8596-4B1E-9735-25734EEF7CDA}" dt="2021-03-16T12:02:25.612" v="12" actId="1076"/>
          <ac:grpSpMkLst>
            <pc:docMk/>
            <pc:sldMk cId="1083970231" sldId="258"/>
            <ac:grpSpMk id="10" creationId="{B6BEEAF5-DFDC-47D2-9583-9DA0AC6EDD7E}"/>
          </ac:grpSpMkLst>
        </pc:grpChg>
        <pc:grpChg chg="add mod">
          <ac:chgData name="Ruth Skidmore" userId="e420dac1-8b9e-4c93-9c53-9a62fa26732b" providerId="ADAL" clId="{548A78A0-8596-4B1E-9735-25734EEF7CDA}" dt="2021-03-16T12:04:24.912" v="30" actId="1076"/>
          <ac:grpSpMkLst>
            <pc:docMk/>
            <pc:sldMk cId="1083970231" sldId="258"/>
            <ac:grpSpMk id="17" creationId="{6B65B135-C5FF-4F2E-B254-BA943A3C408A}"/>
          </ac:grpSpMkLst>
        </pc:grpChg>
        <pc:graphicFrameChg chg="mod">
          <ac:chgData name="Ruth Skidmore" userId="e420dac1-8b9e-4c93-9c53-9a62fa26732b" providerId="ADAL" clId="{548A78A0-8596-4B1E-9735-25734EEF7CDA}" dt="2021-03-16T12:02:18.863" v="11" actId="1076"/>
          <ac:graphicFrameMkLst>
            <pc:docMk/>
            <pc:sldMk cId="1083970231" sldId="258"/>
            <ac:graphicFrameMk id="4" creationId="{00000000-0000-0000-0000-000000000000}"/>
          </ac:graphicFrameMkLst>
        </pc:graphicFrameChg>
      </pc:sldChg>
    </pc:docChg>
  </pc:docChgLst>
  <pc:docChgLst>
    <pc:chgData name="Ruth Skidmore" userId="S::ruthskidmore@warwickshire.gov.uk::e420dac1-8b9e-4c93-9c53-9a62fa26732b" providerId="AD" clId="Web-{4605780F-8BCC-1477-CBB5-2282F1796F5B}"/>
    <pc:docChg chg="modSld">
      <pc:chgData name="Ruth Skidmore" userId="S::ruthskidmore@warwickshire.gov.uk::e420dac1-8b9e-4c93-9c53-9a62fa26732b" providerId="AD" clId="Web-{4605780F-8BCC-1477-CBB5-2282F1796F5B}" dt="2021-03-10T13:23:54.131" v="23"/>
      <pc:docMkLst>
        <pc:docMk/>
      </pc:docMkLst>
      <pc:sldChg chg="modSp addCm">
        <pc:chgData name="Ruth Skidmore" userId="S::ruthskidmore@warwickshire.gov.uk::e420dac1-8b9e-4c93-9c53-9a62fa26732b" providerId="AD" clId="Web-{4605780F-8BCC-1477-CBB5-2282F1796F5B}" dt="2021-03-10T13:23:54.131" v="23"/>
        <pc:sldMkLst>
          <pc:docMk/>
          <pc:sldMk cId="941812005" sldId="257"/>
        </pc:sldMkLst>
        <pc:spChg chg="mod">
          <ac:chgData name="Ruth Skidmore" userId="S::ruthskidmore@warwickshire.gov.uk::e420dac1-8b9e-4c93-9c53-9a62fa26732b" providerId="AD" clId="Web-{4605780F-8BCC-1477-CBB5-2282F1796F5B}" dt="2021-03-10T12:50:03.441" v="1" actId="1076"/>
          <ac:spMkLst>
            <pc:docMk/>
            <pc:sldMk cId="941812005" sldId="257"/>
            <ac:spMk id="14" creationId="{00000000-0000-0000-0000-000000000000}"/>
          </ac:spMkLst>
        </pc:spChg>
        <pc:spChg chg="mod">
          <ac:chgData name="Ruth Skidmore" userId="S::ruthskidmore@warwickshire.gov.uk::e420dac1-8b9e-4c93-9c53-9a62fa26732b" providerId="AD" clId="Web-{4605780F-8BCC-1477-CBB5-2282F1796F5B}" dt="2021-03-10T13:21:06.830" v="22" actId="20577"/>
          <ac:spMkLst>
            <pc:docMk/>
            <pc:sldMk cId="941812005" sldId="257"/>
            <ac:spMk id="16" creationId="{00000000-0000-0000-0000-000000000000}"/>
          </ac:spMkLst>
        </pc:spChg>
      </pc:sldChg>
      <pc:sldChg chg="modSp addCm">
        <pc:chgData name="Ruth Skidmore" userId="S::ruthskidmore@warwickshire.gov.uk::e420dac1-8b9e-4c93-9c53-9a62fa26732b" providerId="AD" clId="Web-{4605780F-8BCC-1477-CBB5-2282F1796F5B}" dt="2021-03-10T13:19:45.312" v="21"/>
        <pc:sldMkLst>
          <pc:docMk/>
          <pc:sldMk cId="1083970231" sldId="258"/>
        </pc:sldMkLst>
        <pc:spChg chg="mod">
          <ac:chgData name="Ruth Skidmore" userId="S::ruthskidmore@warwickshire.gov.uk::e420dac1-8b9e-4c93-9c53-9a62fa26732b" providerId="AD" clId="Web-{4605780F-8BCC-1477-CBB5-2282F1796F5B}" dt="2021-03-10T13:18:29.092" v="20" actId="20577"/>
          <ac:spMkLst>
            <pc:docMk/>
            <pc:sldMk cId="1083970231" sldId="258"/>
            <ac:spMk id="2" creationId="{00000000-0000-0000-0000-000000000000}"/>
          </ac:spMkLst>
        </pc:spChg>
        <pc:spChg chg="mod">
          <ac:chgData name="Ruth Skidmore" userId="S::ruthskidmore@warwickshire.gov.uk::e420dac1-8b9e-4c93-9c53-9a62fa26732b" providerId="AD" clId="Web-{4605780F-8BCC-1477-CBB5-2282F1796F5B}" dt="2021-03-10T12:53:06.991" v="13" actId="20577"/>
          <ac:spMkLst>
            <pc:docMk/>
            <pc:sldMk cId="1083970231" sldId="258"/>
            <ac:spMk id="7" creationId="{00000000-0000-0000-0000-000000000000}"/>
          </ac:spMkLst>
        </pc:spChg>
        <pc:spChg chg="mod">
          <ac:chgData name="Ruth Skidmore" userId="S::ruthskidmore@warwickshire.gov.uk::e420dac1-8b9e-4c93-9c53-9a62fa26732b" providerId="AD" clId="Web-{4605780F-8BCC-1477-CBB5-2282F1796F5B}" dt="2021-03-10T13:16:58.449" v="15" actId="1076"/>
          <ac:spMkLst>
            <pc:docMk/>
            <pc:sldMk cId="1083970231" sldId="258"/>
            <ac:spMk id="11" creationId="{00000000-0000-0000-0000-000000000000}"/>
          </ac:spMkLst>
        </pc:spChg>
        <pc:spChg chg="mod">
          <ac:chgData name="Ruth Skidmore" userId="S::ruthskidmore@warwickshire.gov.uk::e420dac1-8b9e-4c93-9c53-9a62fa26732b" providerId="AD" clId="Web-{4605780F-8BCC-1477-CBB5-2282F1796F5B}" dt="2021-03-10T13:16:51.230" v="14" actId="1076"/>
          <ac:spMkLst>
            <pc:docMk/>
            <pc:sldMk cId="1083970231" sldId="258"/>
            <ac:spMk id="13" creationId="{00000000-0000-0000-0000-000000000000}"/>
          </ac:spMkLst>
        </pc:spChg>
        <pc:spChg chg="mod">
          <ac:chgData name="Ruth Skidmore" userId="S::ruthskidmore@warwickshire.gov.uk::e420dac1-8b9e-4c93-9c53-9a62fa26732b" providerId="AD" clId="Web-{4605780F-8BCC-1477-CBB5-2282F1796F5B}" dt="2021-03-10T12:51:19.833" v="4" actId="1076"/>
          <ac:spMkLst>
            <pc:docMk/>
            <pc:sldMk cId="1083970231" sldId="258"/>
            <ac:spMk id="14" creationId="{00000000-0000-0000-0000-000000000000}"/>
          </ac:spMkLst>
        </pc:spChg>
        <pc:spChg chg="mod">
          <ac:chgData name="Ruth Skidmore" userId="S::ruthskidmore@warwickshire.gov.uk::e420dac1-8b9e-4c93-9c53-9a62fa26732b" providerId="AD" clId="Web-{4605780F-8BCC-1477-CBB5-2282F1796F5B}" dt="2021-03-10T12:50:54.270" v="2" actId="1076"/>
          <ac:spMkLst>
            <pc:docMk/>
            <pc:sldMk cId="1083970231" sldId="258"/>
            <ac:spMk id="16" creationId="{00000000-0000-0000-0000-000000000000}"/>
          </ac:spMkLst>
        </pc:spChg>
        <pc:graphicFrameChg chg="mod">
          <ac:chgData name="Ruth Skidmore" userId="S::ruthskidmore@warwickshire.gov.uk::e420dac1-8b9e-4c93-9c53-9a62fa26732b" providerId="AD" clId="Web-{4605780F-8BCC-1477-CBB5-2282F1796F5B}" dt="2021-03-10T12:51:29.098" v="5" actId="1076"/>
          <ac:graphicFrameMkLst>
            <pc:docMk/>
            <pc:sldMk cId="1083970231" sldId="258"/>
            <ac:graphicFrameMk id="4"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BF3B46B-4CA9-48C5-B4A8-4D71176063A5}" type="datetimeFigureOut">
              <a:rPr lang="en-GB" smtClean="0"/>
              <a:t>31/03/2021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4404F5-E934-48AD-9028-E8393E07B2F9}" type="slidenum">
              <a:rPr lang="en-GB" smtClean="0"/>
              <a:t>‹#›</a:t>
            </a:fld>
            <a:endParaRPr lang="en-GB"/>
          </a:p>
        </p:txBody>
      </p:sp>
    </p:spTree>
    <p:extLst>
      <p:ext uri="{BB962C8B-B14F-4D97-AF65-F5344CB8AC3E}">
        <p14:creationId xmlns:p14="http://schemas.microsoft.com/office/powerpoint/2010/main" val="3303387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F3B46B-4CA9-48C5-B4A8-4D71176063A5}" type="datetimeFigureOut">
              <a:rPr lang="en-GB" smtClean="0"/>
              <a:t>31/03/2021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4404F5-E934-48AD-9028-E8393E07B2F9}" type="slidenum">
              <a:rPr lang="en-GB" smtClean="0"/>
              <a:t>‹#›</a:t>
            </a:fld>
            <a:endParaRPr lang="en-GB"/>
          </a:p>
        </p:txBody>
      </p:sp>
    </p:spTree>
    <p:extLst>
      <p:ext uri="{BB962C8B-B14F-4D97-AF65-F5344CB8AC3E}">
        <p14:creationId xmlns:p14="http://schemas.microsoft.com/office/powerpoint/2010/main" val="2281787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F3B46B-4CA9-48C5-B4A8-4D71176063A5}" type="datetimeFigureOut">
              <a:rPr lang="en-GB" smtClean="0"/>
              <a:t>31/03/2021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4404F5-E934-48AD-9028-E8393E07B2F9}" type="slidenum">
              <a:rPr lang="en-GB" smtClean="0"/>
              <a:t>‹#›</a:t>
            </a:fld>
            <a:endParaRPr lang="en-GB"/>
          </a:p>
        </p:txBody>
      </p:sp>
    </p:spTree>
    <p:extLst>
      <p:ext uri="{BB962C8B-B14F-4D97-AF65-F5344CB8AC3E}">
        <p14:creationId xmlns:p14="http://schemas.microsoft.com/office/powerpoint/2010/main" val="1822358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F3B46B-4CA9-48C5-B4A8-4D71176063A5}" type="datetimeFigureOut">
              <a:rPr lang="en-GB" smtClean="0"/>
              <a:t>31/03/2021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4404F5-E934-48AD-9028-E8393E07B2F9}" type="slidenum">
              <a:rPr lang="en-GB" smtClean="0"/>
              <a:t>‹#›</a:t>
            </a:fld>
            <a:endParaRPr lang="en-GB"/>
          </a:p>
        </p:txBody>
      </p:sp>
    </p:spTree>
    <p:extLst>
      <p:ext uri="{BB962C8B-B14F-4D97-AF65-F5344CB8AC3E}">
        <p14:creationId xmlns:p14="http://schemas.microsoft.com/office/powerpoint/2010/main" val="3330178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F3B46B-4CA9-48C5-B4A8-4D71176063A5}" type="datetimeFigureOut">
              <a:rPr lang="en-GB" smtClean="0"/>
              <a:t>31/03/2021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4404F5-E934-48AD-9028-E8393E07B2F9}" type="slidenum">
              <a:rPr lang="en-GB" smtClean="0"/>
              <a:t>‹#›</a:t>
            </a:fld>
            <a:endParaRPr lang="en-GB"/>
          </a:p>
        </p:txBody>
      </p:sp>
    </p:spTree>
    <p:extLst>
      <p:ext uri="{BB962C8B-B14F-4D97-AF65-F5344CB8AC3E}">
        <p14:creationId xmlns:p14="http://schemas.microsoft.com/office/powerpoint/2010/main" val="1246903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BF3B46B-4CA9-48C5-B4A8-4D71176063A5}" type="datetimeFigureOut">
              <a:rPr lang="en-GB" smtClean="0"/>
              <a:t>31/03/2021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4404F5-E934-48AD-9028-E8393E07B2F9}" type="slidenum">
              <a:rPr lang="en-GB" smtClean="0"/>
              <a:t>‹#›</a:t>
            </a:fld>
            <a:endParaRPr lang="en-GB"/>
          </a:p>
        </p:txBody>
      </p:sp>
    </p:spTree>
    <p:extLst>
      <p:ext uri="{BB962C8B-B14F-4D97-AF65-F5344CB8AC3E}">
        <p14:creationId xmlns:p14="http://schemas.microsoft.com/office/powerpoint/2010/main" val="2169882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BF3B46B-4CA9-48C5-B4A8-4D71176063A5}" type="datetimeFigureOut">
              <a:rPr lang="en-GB" smtClean="0"/>
              <a:t>31/03/2021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04404F5-E934-48AD-9028-E8393E07B2F9}" type="slidenum">
              <a:rPr lang="en-GB" smtClean="0"/>
              <a:t>‹#›</a:t>
            </a:fld>
            <a:endParaRPr lang="en-GB"/>
          </a:p>
        </p:txBody>
      </p:sp>
    </p:spTree>
    <p:extLst>
      <p:ext uri="{BB962C8B-B14F-4D97-AF65-F5344CB8AC3E}">
        <p14:creationId xmlns:p14="http://schemas.microsoft.com/office/powerpoint/2010/main" val="3586634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BF3B46B-4CA9-48C5-B4A8-4D71176063A5}" type="datetimeFigureOut">
              <a:rPr lang="en-GB" smtClean="0"/>
              <a:t>31/03/2021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04404F5-E934-48AD-9028-E8393E07B2F9}" type="slidenum">
              <a:rPr lang="en-GB" smtClean="0"/>
              <a:t>‹#›</a:t>
            </a:fld>
            <a:endParaRPr lang="en-GB"/>
          </a:p>
        </p:txBody>
      </p:sp>
    </p:spTree>
    <p:extLst>
      <p:ext uri="{BB962C8B-B14F-4D97-AF65-F5344CB8AC3E}">
        <p14:creationId xmlns:p14="http://schemas.microsoft.com/office/powerpoint/2010/main" val="1089161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F3B46B-4CA9-48C5-B4A8-4D71176063A5}" type="datetimeFigureOut">
              <a:rPr lang="en-GB" smtClean="0"/>
              <a:t>31/03/2021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4404F5-E934-48AD-9028-E8393E07B2F9}" type="slidenum">
              <a:rPr lang="en-GB" smtClean="0"/>
              <a:t>‹#›</a:t>
            </a:fld>
            <a:endParaRPr lang="en-GB"/>
          </a:p>
        </p:txBody>
      </p:sp>
    </p:spTree>
    <p:extLst>
      <p:ext uri="{BB962C8B-B14F-4D97-AF65-F5344CB8AC3E}">
        <p14:creationId xmlns:p14="http://schemas.microsoft.com/office/powerpoint/2010/main" val="2591593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F3B46B-4CA9-48C5-B4A8-4D71176063A5}" type="datetimeFigureOut">
              <a:rPr lang="en-GB" smtClean="0"/>
              <a:t>31/03/2021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4404F5-E934-48AD-9028-E8393E07B2F9}" type="slidenum">
              <a:rPr lang="en-GB" smtClean="0"/>
              <a:t>‹#›</a:t>
            </a:fld>
            <a:endParaRPr lang="en-GB"/>
          </a:p>
        </p:txBody>
      </p:sp>
    </p:spTree>
    <p:extLst>
      <p:ext uri="{BB962C8B-B14F-4D97-AF65-F5344CB8AC3E}">
        <p14:creationId xmlns:p14="http://schemas.microsoft.com/office/powerpoint/2010/main" val="1840073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F3B46B-4CA9-48C5-B4A8-4D71176063A5}" type="datetimeFigureOut">
              <a:rPr lang="en-GB" smtClean="0"/>
              <a:t>31/03/2021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4404F5-E934-48AD-9028-E8393E07B2F9}" type="slidenum">
              <a:rPr lang="en-GB" smtClean="0"/>
              <a:t>‹#›</a:t>
            </a:fld>
            <a:endParaRPr lang="en-GB"/>
          </a:p>
        </p:txBody>
      </p:sp>
    </p:spTree>
    <p:extLst>
      <p:ext uri="{BB962C8B-B14F-4D97-AF65-F5344CB8AC3E}">
        <p14:creationId xmlns:p14="http://schemas.microsoft.com/office/powerpoint/2010/main" val="2659132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F3B46B-4CA9-48C5-B4A8-4D71176063A5}" type="datetimeFigureOut">
              <a:rPr lang="en-GB" smtClean="0"/>
              <a:t>31/03/2021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4404F5-E934-48AD-9028-E8393E07B2F9}" type="slidenum">
              <a:rPr lang="en-GB" smtClean="0"/>
              <a:t>‹#›</a:t>
            </a:fld>
            <a:endParaRPr lang="en-GB"/>
          </a:p>
        </p:txBody>
      </p:sp>
    </p:spTree>
    <p:extLst>
      <p:ext uri="{BB962C8B-B14F-4D97-AF65-F5344CB8AC3E}">
        <p14:creationId xmlns:p14="http://schemas.microsoft.com/office/powerpoint/2010/main" val="4142951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86720259"/>
              </p:ext>
            </p:extLst>
          </p:nvPr>
        </p:nvGraphicFramePr>
        <p:xfrm>
          <a:off x="452497" y="963090"/>
          <a:ext cx="8229599" cy="1127760"/>
        </p:xfrm>
        <a:graphic>
          <a:graphicData uri="http://schemas.openxmlformats.org/drawingml/2006/table">
            <a:tbl>
              <a:tblPr firstRow="1" bandRow="1">
                <a:tableStyleId>{5C22544A-7EE6-4342-B048-85BDC9FD1C3A}</a:tableStyleId>
              </a:tblPr>
              <a:tblGrid>
                <a:gridCol w="1175657">
                  <a:extLst>
                    <a:ext uri="{9D8B030D-6E8A-4147-A177-3AD203B41FA5}">
                      <a16:colId xmlns:a16="http://schemas.microsoft.com/office/drawing/2014/main" val="20000"/>
                    </a:ext>
                  </a:extLst>
                </a:gridCol>
                <a:gridCol w="1175657">
                  <a:extLst>
                    <a:ext uri="{9D8B030D-6E8A-4147-A177-3AD203B41FA5}">
                      <a16:colId xmlns:a16="http://schemas.microsoft.com/office/drawing/2014/main" val="20001"/>
                    </a:ext>
                  </a:extLst>
                </a:gridCol>
                <a:gridCol w="1175657">
                  <a:extLst>
                    <a:ext uri="{9D8B030D-6E8A-4147-A177-3AD203B41FA5}">
                      <a16:colId xmlns:a16="http://schemas.microsoft.com/office/drawing/2014/main" val="20002"/>
                    </a:ext>
                  </a:extLst>
                </a:gridCol>
                <a:gridCol w="1175657">
                  <a:extLst>
                    <a:ext uri="{9D8B030D-6E8A-4147-A177-3AD203B41FA5}">
                      <a16:colId xmlns:a16="http://schemas.microsoft.com/office/drawing/2014/main" val="20003"/>
                    </a:ext>
                  </a:extLst>
                </a:gridCol>
                <a:gridCol w="1175657">
                  <a:extLst>
                    <a:ext uri="{9D8B030D-6E8A-4147-A177-3AD203B41FA5}">
                      <a16:colId xmlns:a16="http://schemas.microsoft.com/office/drawing/2014/main" val="20004"/>
                    </a:ext>
                  </a:extLst>
                </a:gridCol>
                <a:gridCol w="1175657">
                  <a:extLst>
                    <a:ext uri="{9D8B030D-6E8A-4147-A177-3AD203B41FA5}">
                      <a16:colId xmlns:a16="http://schemas.microsoft.com/office/drawing/2014/main" val="20005"/>
                    </a:ext>
                  </a:extLst>
                </a:gridCol>
                <a:gridCol w="1175657">
                  <a:extLst>
                    <a:ext uri="{9D8B030D-6E8A-4147-A177-3AD203B41FA5}">
                      <a16:colId xmlns:a16="http://schemas.microsoft.com/office/drawing/2014/main" val="20006"/>
                    </a:ext>
                  </a:extLst>
                </a:gridCol>
              </a:tblGrid>
              <a:tr h="278130">
                <a:tc>
                  <a:txBody>
                    <a:bodyPr/>
                    <a:lstStyle/>
                    <a:p>
                      <a:r>
                        <a:rPr lang="en-GB" sz="1400" dirty="0"/>
                        <a:t>Mon</a:t>
                      </a:r>
                    </a:p>
                  </a:txBody>
                  <a:tcPr marL="121920" marR="121920" marT="34290" marB="34290"/>
                </a:tc>
                <a:tc>
                  <a:txBody>
                    <a:bodyPr/>
                    <a:lstStyle/>
                    <a:p>
                      <a:r>
                        <a:rPr lang="en-GB" sz="1400" dirty="0"/>
                        <a:t>Tue</a:t>
                      </a:r>
                    </a:p>
                  </a:txBody>
                  <a:tcPr marL="121920" marR="121920" marT="34290" marB="34290"/>
                </a:tc>
                <a:tc>
                  <a:txBody>
                    <a:bodyPr/>
                    <a:lstStyle/>
                    <a:p>
                      <a:r>
                        <a:rPr lang="en-GB" sz="1400" dirty="0"/>
                        <a:t>Wed</a:t>
                      </a:r>
                    </a:p>
                  </a:txBody>
                  <a:tcPr marL="121920" marR="121920" marT="34290" marB="34290"/>
                </a:tc>
                <a:tc>
                  <a:txBody>
                    <a:bodyPr/>
                    <a:lstStyle/>
                    <a:p>
                      <a:r>
                        <a:rPr lang="en-GB" sz="1400" dirty="0"/>
                        <a:t>Thu</a:t>
                      </a:r>
                    </a:p>
                  </a:txBody>
                  <a:tcPr marL="121920" marR="121920" marT="34290" marB="34290"/>
                </a:tc>
                <a:tc>
                  <a:txBody>
                    <a:bodyPr/>
                    <a:lstStyle/>
                    <a:p>
                      <a:r>
                        <a:rPr lang="en-GB" sz="1400" dirty="0"/>
                        <a:t>Fri</a:t>
                      </a:r>
                    </a:p>
                  </a:txBody>
                  <a:tcPr marL="121920" marR="121920" marT="34290" marB="34290"/>
                </a:tc>
                <a:tc>
                  <a:txBody>
                    <a:bodyPr/>
                    <a:lstStyle/>
                    <a:p>
                      <a:r>
                        <a:rPr lang="en-GB" sz="1400" dirty="0"/>
                        <a:t>Sat</a:t>
                      </a:r>
                    </a:p>
                  </a:txBody>
                  <a:tcPr marL="121920" marR="121920" marT="34290" marB="34290"/>
                </a:tc>
                <a:tc>
                  <a:txBody>
                    <a:bodyPr/>
                    <a:lstStyle/>
                    <a:p>
                      <a:r>
                        <a:rPr lang="en-GB" sz="1400" dirty="0"/>
                        <a:t>Sun</a:t>
                      </a:r>
                    </a:p>
                  </a:txBody>
                  <a:tcPr marL="121920" marR="121920" marT="34290" marB="34290"/>
                </a:tc>
                <a:extLst>
                  <a:ext uri="{0D108BD9-81ED-4DB2-BD59-A6C34878D82A}">
                    <a16:rowId xmlns:a16="http://schemas.microsoft.com/office/drawing/2014/main" val="10000"/>
                  </a:ext>
                </a:extLst>
              </a:tr>
              <a:tr h="278130">
                <a:tc>
                  <a:txBody>
                    <a:bodyPr/>
                    <a:lstStyle/>
                    <a:p>
                      <a:r>
                        <a:rPr lang="en-GB" sz="1400" dirty="0"/>
                        <a:t>5</a:t>
                      </a:r>
                    </a:p>
                  </a:txBody>
                  <a:tcPr marL="121920" marR="121920" marT="34290" marB="34290"/>
                </a:tc>
                <a:tc>
                  <a:txBody>
                    <a:bodyPr/>
                    <a:lstStyle/>
                    <a:p>
                      <a:r>
                        <a:rPr lang="en-GB" sz="1400" dirty="0"/>
                        <a:t>6</a:t>
                      </a:r>
                    </a:p>
                  </a:txBody>
                  <a:tcPr marL="121920" marR="121920" marT="34290" marB="34290"/>
                </a:tc>
                <a:tc>
                  <a:txBody>
                    <a:bodyPr/>
                    <a:lstStyle/>
                    <a:p>
                      <a:r>
                        <a:rPr lang="en-GB" sz="1400" dirty="0"/>
                        <a:t>7</a:t>
                      </a:r>
                    </a:p>
                  </a:txBody>
                  <a:tcPr marL="121920" marR="121920" marT="34290" marB="34290"/>
                </a:tc>
                <a:tc>
                  <a:txBody>
                    <a:bodyPr/>
                    <a:lstStyle/>
                    <a:p>
                      <a:r>
                        <a:rPr lang="en-GB" sz="1400" dirty="0"/>
                        <a:t>8</a:t>
                      </a:r>
                    </a:p>
                  </a:txBody>
                  <a:tcPr marL="121920" marR="121920" marT="34290" marB="34290"/>
                </a:tc>
                <a:tc>
                  <a:txBody>
                    <a:bodyPr/>
                    <a:lstStyle/>
                    <a:p>
                      <a:r>
                        <a:rPr lang="en-GB" sz="1400" dirty="0"/>
                        <a:t>9</a:t>
                      </a:r>
                    </a:p>
                  </a:txBody>
                  <a:tcPr marL="121920" marR="121920" marT="34290" marB="34290"/>
                </a:tc>
                <a:tc>
                  <a:txBody>
                    <a:bodyPr/>
                    <a:lstStyle/>
                    <a:p>
                      <a:r>
                        <a:rPr lang="en-GB" sz="1400" dirty="0"/>
                        <a:t>10</a:t>
                      </a:r>
                    </a:p>
                  </a:txBody>
                  <a:tcPr marL="121920" marR="121920" marT="34290" marB="34290"/>
                </a:tc>
                <a:tc>
                  <a:txBody>
                    <a:bodyPr/>
                    <a:lstStyle/>
                    <a:p>
                      <a:r>
                        <a:rPr lang="en-GB" sz="1400" dirty="0"/>
                        <a:t>11</a:t>
                      </a:r>
                    </a:p>
                  </a:txBody>
                  <a:tcPr marL="121920" marR="121920" marT="34290" marB="34290"/>
                </a:tc>
                <a:extLst>
                  <a:ext uri="{0D108BD9-81ED-4DB2-BD59-A6C34878D82A}">
                    <a16:rowId xmlns:a16="http://schemas.microsoft.com/office/drawing/2014/main" val="10001"/>
                  </a:ext>
                </a:extLst>
              </a:tr>
              <a:tr h="278130">
                <a:tc>
                  <a:txBody>
                    <a:bodyPr/>
                    <a:lstStyle/>
                    <a:p>
                      <a:r>
                        <a:rPr lang="en-GB" sz="1400" dirty="0"/>
                        <a:t>12</a:t>
                      </a:r>
                    </a:p>
                  </a:txBody>
                  <a:tcPr marL="121920" marR="121920" marT="34290" marB="34290"/>
                </a:tc>
                <a:tc>
                  <a:txBody>
                    <a:bodyPr/>
                    <a:lstStyle/>
                    <a:p>
                      <a:r>
                        <a:rPr lang="en-GB" sz="1400" dirty="0"/>
                        <a:t>13</a:t>
                      </a:r>
                    </a:p>
                  </a:txBody>
                  <a:tcPr marL="121920" marR="121920" marT="34290" marB="34290"/>
                </a:tc>
                <a:tc>
                  <a:txBody>
                    <a:bodyPr/>
                    <a:lstStyle/>
                    <a:p>
                      <a:r>
                        <a:rPr lang="en-GB" sz="1400" dirty="0"/>
                        <a:t>14</a:t>
                      </a:r>
                    </a:p>
                  </a:txBody>
                  <a:tcPr marL="121920" marR="121920" marT="34290" marB="34290"/>
                </a:tc>
                <a:tc>
                  <a:txBody>
                    <a:bodyPr/>
                    <a:lstStyle/>
                    <a:p>
                      <a:r>
                        <a:rPr lang="en-GB" sz="1400" dirty="0"/>
                        <a:t>15</a:t>
                      </a:r>
                    </a:p>
                  </a:txBody>
                  <a:tcPr marL="121920" marR="121920" marT="34290" marB="34290"/>
                </a:tc>
                <a:tc>
                  <a:txBody>
                    <a:bodyPr/>
                    <a:lstStyle/>
                    <a:p>
                      <a:r>
                        <a:rPr lang="en-GB" sz="1400" dirty="0"/>
                        <a:t>16</a:t>
                      </a:r>
                    </a:p>
                  </a:txBody>
                  <a:tcPr marL="121920" marR="121920" marT="34290" marB="34290"/>
                </a:tc>
                <a:tc>
                  <a:txBody>
                    <a:bodyPr/>
                    <a:lstStyle/>
                    <a:p>
                      <a:r>
                        <a:rPr lang="en-GB" sz="1400" dirty="0"/>
                        <a:t>17</a:t>
                      </a:r>
                    </a:p>
                  </a:txBody>
                  <a:tcPr marL="121920" marR="121920" marT="34290" marB="34290"/>
                </a:tc>
                <a:tc>
                  <a:txBody>
                    <a:bodyPr/>
                    <a:lstStyle/>
                    <a:p>
                      <a:r>
                        <a:rPr lang="en-GB" sz="1400" dirty="0"/>
                        <a:t>18</a:t>
                      </a:r>
                    </a:p>
                  </a:txBody>
                  <a:tcPr marL="121920" marR="121920" marT="34290" marB="34290"/>
                </a:tc>
                <a:extLst>
                  <a:ext uri="{0D108BD9-81ED-4DB2-BD59-A6C34878D82A}">
                    <a16:rowId xmlns:a16="http://schemas.microsoft.com/office/drawing/2014/main" val="10002"/>
                  </a:ext>
                </a:extLst>
              </a:tr>
              <a:tr h="278130">
                <a:tc>
                  <a:txBody>
                    <a:bodyPr/>
                    <a:lstStyle/>
                    <a:p>
                      <a:r>
                        <a:rPr lang="en-GB" sz="1400" dirty="0"/>
                        <a:t>19</a:t>
                      </a:r>
                    </a:p>
                  </a:txBody>
                  <a:tcPr marL="121920" marR="121920" marT="34290" marB="34290"/>
                </a:tc>
                <a:tc>
                  <a:txBody>
                    <a:bodyPr/>
                    <a:lstStyle/>
                    <a:p>
                      <a:r>
                        <a:rPr lang="en-GB" sz="1400" dirty="0"/>
                        <a:t>20</a:t>
                      </a:r>
                    </a:p>
                  </a:txBody>
                  <a:tcPr marL="121920" marR="121920" marT="34290" marB="34290"/>
                </a:tc>
                <a:tc>
                  <a:txBody>
                    <a:bodyPr/>
                    <a:lstStyle/>
                    <a:p>
                      <a:r>
                        <a:rPr lang="en-GB" sz="1400" dirty="0"/>
                        <a:t>21</a:t>
                      </a:r>
                    </a:p>
                  </a:txBody>
                  <a:tcPr marL="121920" marR="121920" marT="34290" marB="34290"/>
                </a:tc>
                <a:tc>
                  <a:txBody>
                    <a:bodyPr/>
                    <a:lstStyle/>
                    <a:p>
                      <a:r>
                        <a:rPr lang="en-GB" sz="1400" dirty="0"/>
                        <a:t>22</a:t>
                      </a:r>
                    </a:p>
                  </a:txBody>
                  <a:tcPr marL="121920" marR="121920" marT="34290" marB="34290"/>
                </a:tc>
                <a:tc>
                  <a:txBody>
                    <a:bodyPr/>
                    <a:lstStyle/>
                    <a:p>
                      <a:r>
                        <a:rPr lang="en-GB" sz="1400" dirty="0"/>
                        <a:t>23</a:t>
                      </a:r>
                    </a:p>
                  </a:txBody>
                  <a:tcPr marL="121920" marR="121920" marT="34290" marB="34290"/>
                </a:tc>
                <a:tc>
                  <a:txBody>
                    <a:bodyPr/>
                    <a:lstStyle/>
                    <a:p>
                      <a:r>
                        <a:rPr lang="en-GB" sz="1400" dirty="0"/>
                        <a:t>24</a:t>
                      </a:r>
                    </a:p>
                  </a:txBody>
                  <a:tcPr marL="121920" marR="121920" marT="34290" marB="34290"/>
                </a:tc>
                <a:tc>
                  <a:txBody>
                    <a:bodyPr/>
                    <a:lstStyle/>
                    <a:p>
                      <a:r>
                        <a:rPr lang="en-GB" sz="1400" dirty="0"/>
                        <a:t>25</a:t>
                      </a:r>
                    </a:p>
                  </a:txBody>
                  <a:tcPr marL="121920" marR="121920" marT="34290" marB="34290"/>
                </a:tc>
                <a:extLst>
                  <a:ext uri="{0D108BD9-81ED-4DB2-BD59-A6C34878D82A}">
                    <a16:rowId xmlns:a16="http://schemas.microsoft.com/office/drawing/2014/main" val="10003"/>
                  </a:ext>
                </a:extLst>
              </a:tr>
            </a:tbl>
          </a:graphicData>
        </a:graphic>
      </p:graphicFrame>
      <p:grpSp>
        <p:nvGrpSpPr>
          <p:cNvPr id="10" name="Group 9">
            <a:extLst>
              <a:ext uri="{FF2B5EF4-FFF2-40B4-BE49-F238E27FC236}">
                <a16:creationId xmlns:a16="http://schemas.microsoft.com/office/drawing/2014/main" id="{B6BEEAF5-DFDC-47D2-9583-9DA0AC6EDD7E}"/>
              </a:ext>
            </a:extLst>
          </p:cNvPr>
          <p:cNvGrpSpPr/>
          <p:nvPr/>
        </p:nvGrpSpPr>
        <p:grpSpPr>
          <a:xfrm>
            <a:off x="471032" y="1231843"/>
            <a:ext cx="8173116" cy="569399"/>
            <a:chOff x="456765" y="1457630"/>
            <a:chExt cx="8173116" cy="569399"/>
          </a:xfrm>
        </p:grpSpPr>
        <p:sp>
          <p:nvSpPr>
            <p:cNvPr id="6" name="Rectangle 5"/>
            <p:cNvSpPr/>
            <p:nvPr/>
          </p:nvSpPr>
          <p:spPr>
            <a:xfrm>
              <a:off x="456765" y="1457631"/>
              <a:ext cx="3551171" cy="270029"/>
            </a:xfrm>
            <a:prstGeom prst="rect">
              <a:avLst/>
            </a:prstGeom>
            <a:solidFill>
              <a:schemeClr val="accent6">
                <a:alpha val="3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2855808" y="1457632"/>
              <a:ext cx="576064" cy="270030"/>
            </a:xfrm>
            <a:prstGeom prst="ellipse">
              <a:avLst/>
            </a:prstGeom>
            <a:solidFill>
              <a:schemeClr val="accent2">
                <a:alpha val="51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7562905" y="1736627"/>
              <a:ext cx="576064" cy="270030"/>
            </a:xfrm>
            <a:prstGeom prst="ellipse">
              <a:avLst/>
            </a:prstGeom>
            <a:solidFill>
              <a:srgbClr val="00B050">
                <a:alpha val="51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458794" y="1757000"/>
              <a:ext cx="7051268" cy="270029"/>
            </a:xfrm>
            <a:prstGeom prst="rect">
              <a:avLst/>
            </a:prstGeom>
            <a:solidFill>
              <a:schemeClr val="tx1">
                <a:lumMod val="50000"/>
                <a:lumOff val="50000"/>
                <a:alpha val="3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4026471" y="1457630"/>
              <a:ext cx="4603410" cy="270030"/>
            </a:xfrm>
            <a:prstGeom prst="rect">
              <a:avLst/>
            </a:prstGeom>
            <a:solidFill>
              <a:schemeClr val="tx1">
                <a:lumMod val="50000"/>
                <a:lumOff val="50000"/>
                <a:alpha val="3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4" name="Rectangle 13"/>
          <p:cNvSpPr/>
          <p:nvPr/>
        </p:nvSpPr>
        <p:spPr>
          <a:xfrm>
            <a:off x="2771800" y="2234350"/>
            <a:ext cx="3567803" cy="270030"/>
          </a:xfrm>
          <a:prstGeom prst="rect">
            <a:avLst/>
          </a:prstGeom>
          <a:solidFill>
            <a:schemeClr val="tx1">
              <a:lumMod val="50000"/>
              <a:lumOff val="50000"/>
              <a:alpha val="3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Isolation period</a:t>
            </a:r>
          </a:p>
        </p:txBody>
      </p:sp>
      <p:sp>
        <p:nvSpPr>
          <p:cNvPr id="2" name="TextBox 1"/>
          <p:cNvSpPr txBox="1"/>
          <p:nvPr/>
        </p:nvSpPr>
        <p:spPr>
          <a:xfrm>
            <a:off x="1771941" y="2640098"/>
            <a:ext cx="6872207" cy="369332"/>
          </a:xfrm>
          <a:prstGeom prst="rect">
            <a:avLst/>
          </a:prstGeom>
          <a:noFill/>
        </p:spPr>
        <p:txBody>
          <a:bodyPr wrap="square" lIns="91440" tIns="45720" rIns="91440" bIns="45720" rtlCol="0" anchor="t">
            <a:spAutoFit/>
          </a:bodyPr>
          <a:lstStyle/>
          <a:p>
            <a:r>
              <a:rPr lang="en-GB" dirty="0"/>
              <a:t>Day of exposure/ contact with person who later tested positive</a:t>
            </a:r>
            <a:endParaRPr lang="en-US" dirty="0"/>
          </a:p>
        </p:txBody>
      </p:sp>
      <p:grpSp>
        <p:nvGrpSpPr>
          <p:cNvPr id="17" name="Group 16">
            <a:extLst>
              <a:ext uri="{FF2B5EF4-FFF2-40B4-BE49-F238E27FC236}">
                <a16:creationId xmlns:a16="http://schemas.microsoft.com/office/drawing/2014/main" id="{6B65B135-C5FF-4F2E-B254-BA943A3C408A}"/>
              </a:ext>
            </a:extLst>
          </p:cNvPr>
          <p:cNvGrpSpPr/>
          <p:nvPr/>
        </p:nvGrpSpPr>
        <p:grpSpPr>
          <a:xfrm>
            <a:off x="1195877" y="2684570"/>
            <a:ext cx="576064" cy="675778"/>
            <a:chOff x="1195877" y="2888237"/>
            <a:chExt cx="576064" cy="675778"/>
          </a:xfrm>
        </p:grpSpPr>
        <p:sp>
          <p:nvSpPr>
            <p:cNvPr id="12" name="Oval 11"/>
            <p:cNvSpPr/>
            <p:nvPr/>
          </p:nvSpPr>
          <p:spPr>
            <a:xfrm>
              <a:off x="1195877" y="2888237"/>
              <a:ext cx="576064" cy="270030"/>
            </a:xfrm>
            <a:prstGeom prst="ellipse">
              <a:avLst/>
            </a:prstGeom>
            <a:solidFill>
              <a:schemeClr val="accent2">
                <a:alpha val="51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p:cNvSpPr/>
            <p:nvPr/>
          </p:nvSpPr>
          <p:spPr>
            <a:xfrm>
              <a:off x="1195877" y="3293985"/>
              <a:ext cx="576064" cy="270030"/>
            </a:xfrm>
            <a:prstGeom prst="ellipse">
              <a:avLst/>
            </a:prstGeom>
            <a:solidFill>
              <a:srgbClr val="00B050">
                <a:alpha val="51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 name="TextBox 2"/>
          <p:cNvSpPr txBox="1"/>
          <p:nvPr/>
        </p:nvSpPr>
        <p:spPr>
          <a:xfrm>
            <a:off x="1771941" y="3031137"/>
            <a:ext cx="3167662" cy="369332"/>
          </a:xfrm>
          <a:prstGeom prst="rect">
            <a:avLst/>
          </a:prstGeom>
          <a:noFill/>
        </p:spPr>
        <p:txBody>
          <a:bodyPr wrap="none" rtlCol="0">
            <a:spAutoFit/>
          </a:bodyPr>
          <a:lstStyle/>
          <a:p>
            <a:r>
              <a:rPr lang="en-GB" dirty="0"/>
              <a:t>Day to return to usual activities </a:t>
            </a:r>
          </a:p>
        </p:txBody>
      </p:sp>
      <p:sp>
        <p:nvSpPr>
          <p:cNvPr id="16" name="TextBox 15"/>
          <p:cNvSpPr txBox="1"/>
          <p:nvPr/>
        </p:nvSpPr>
        <p:spPr>
          <a:xfrm>
            <a:off x="2389512" y="502985"/>
            <a:ext cx="4357668" cy="369332"/>
          </a:xfrm>
          <a:prstGeom prst="rect">
            <a:avLst/>
          </a:prstGeom>
          <a:noFill/>
        </p:spPr>
        <p:txBody>
          <a:bodyPr wrap="none" rtlCol="0">
            <a:spAutoFit/>
          </a:bodyPr>
          <a:lstStyle/>
          <a:p>
            <a:r>
              <a:rPr lang="en-GB" b="1" u="sng" dirty="0"/>
              <a:t>Isolation period – contact outside the home</a:t>
            </a:r>
          </a:p>
        </p:txBody>
      </p:sp>
      <p:sp>
        <p:nvSpPr>
          <p:cNvPr id="7" name="TextBox 6"/>
          <p:cNvSpPr txBox="1"/>
          <p:nvPr/>
        </p:nvSpPr>
        <p:spPr>
          <a:xfrm>
            <a:off x="471032" y="3511515"/>
            <a:ext cx="7992888" cy="2585323"/>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dirty="0"/>
              <a:t>You need to isolate for 10 days after the last exposure, with the day of exposure being day 0. </a:t>
            </a:r>
          </a:p>
          <a:p>
            <a:pPr marL="285750" indent="-285750">
              <a:buFont typeface="Arial" panose="020B0604020202020204" pitchFamily="34" charset="0"/>
              <a:buChar char="•"/>
            </a:pPr>
            <a:r>
              <a:rPr lang="en-GB" dirty="0"/>
              <a:t>You may not know you were exposed on this day until later, but you work it out from your last contact with that person while they were infectious (see close contact flow chart) </a:t>
            </a:r>
          </a:p>
          <a:p>
            <a:pPr marL="285750" indent="-285750">
              <a:buFont typeface="Arial" panose="020B0604020202020204" pitchFamily="34" charset="0"/>
              <a:buChar char="•"/>
            </a:pPr>
            <a:r>
              <a:rPr lang="en-GB" dirty="0"/>
              <a:t>So if you were in contact </a:t>
            </a:r>
            <a:r>
              <a:rPr lang="en-GB" dirty="0">
                <a:ea typeface="+mn-lt"/>
                <a:cs typeface="+mn-lt"/>
              </a:rPr>
              <a:t>on a Wednesday </a:t>
            </a:r>
            <a:r>
              <a:rPr lang="en-GB" dirty="0"/>
              <a:t>with a person who tested positive, you would need to isolate for the following 10 days, returning to usual activity a week on Sunday. </a:t>
            </a:r>
          </a:p>
          <a:p>
            <a:pPr marL="285750" indent="-285750">
              <a:buFont typeface="Arial" panose="020B0604020202020204" pitchFamily="34" charset="0"/>
              <a:buChar char="•"/>
            </a:pPr>
            <a:r>
              <a:rPr lang="en-GB" dirty="0"/>
              <a:t>Isolation above is 7</a:t>
            </a:r>
            <a:r>
              <a:rPr lang="en-GB" baseline="30000" dirty="0"/>
              <a:t>th</a:t>
            </a:r>
            <a:r>
              <a:rPr lang="en-GB" dirty="0"/>
              <a:t> to the 17</a:t>
            </a:r>
            <a:r>
              <a:rPr lang="en-GB" baseline="30000" dirty="0"/>
              <a:t>th</a:t>
            </a:r>
            <a:r>
              <a:rPr lang="en-GB" dirty="0"/>
              <a:t> returning to usual activity on the 18th. </a:t>
            </a:r>
          </a:p>
        </p:txBody>
      </p:sp>
      <p:sp>
        <p:nvSpPr>
          <p:cNvPr id="9" name="TextBox 8">
            <a:extLst>
              <a:ext uri="{FF2B5EF4-FFF2-40B4-BE49-F238E27FC236}">
                <a16:creationId xmlns:a16="http://schemas.microsoft.com/office/drawing/2014/main" id="{38C99BA8-B433-4231-8A68-5F2CDFE96CB0}"/>
              </a:ext>
            </a:extLst>
          </p:cNvPr>
          <p:cNvSpPr txBox="1"/>
          <p:nvPr/>
        </p:nvSpPr>
        <p:spPr>
          <a:xfrm>
            <a:off x="471032" y="6096838"/>
            <a:ext cx="8229599" cy="523220"/>
          </a:xfrm>
          <a:prstGeom prst="rect">
            <a:avLst/>
          </a:prstGeom>
          <a:noFill/>
        </p:spPr>
        <p:txBody>
          <a:bodyPr wrap="square" rtlCol="0">
            <a:spAutoFit/>
          </a:bodyPr>
          <a:lstStyle/>
          <a:p>
            <a:r>
              <a:rPr lang="en-GB" sz="1400" dirty="0">
                <a:solidFill>
                  <a:schemeClr val="accent2">
                    <a:lumMod val="50000"/>
                  </a:schemeClr>
                </a:solidFill>
              </a:rPr>
              <a:t>*If the contact tested positive on an LFD home test, and then gets a negative PCR test there is no need to continue this period of isolation.</a:t>
            </a:r>
          </a:p>
        </p:txBody>
      </p:sp>
    </p:spTree>
    <p:extLst>
      <p:ext uri="{BB962C8B-B14F-4D97-AF65-F5344CB8AC3E}">
        <p14:creationId xmlns:p14="http://schemas.microsoft.com/office/powerpoint/2010/main" val="1083970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28352713"/>
              </p:ext>
            </p:extLst>
          </p:nvPr>
        </p:nvGraphicFramePr>
        <p:xfrm>
          <a:off x="479614" y="976877"/>
          <a:ext cx="8229599" cy="1127760"/>
        </p:xfrm>
        <a:graphic>
          <a:graphicData uri="http://schemas.openxmlformats.org/drawingml/2006/table">
            <a:tbl>
              <a:tblPr firstRow="1" bandRow="1">
                <a:tableStyleId>{5C22544A-7EE6-4342-B048-85BDC9FD1C3A}</a:tableStyleId>
              </a:tblPr>
              <a:tblGrid>
                <a:gridCol w="1175657">
                  <a:extLst>
                    <a:ext uri="{9D8B030D-6E8A-4147-A177-3AD203B41FA5}">
                      <a16:colId xmlns:a16="http://schemas.microsoft.com/office/drawing/2014/main" val="20000"/>
                    </a:ext>
                  </a:extLst>
                </a:gridCol>
                <a:gridCol w="1175657">
                  <a:extLst>
                    <a:ext uri="{9D8B030D-6E8A-4147-A177-3AD203B41FA5}">
                      <a16:colId xmlns:a16="http://schemas.microsoft.com/office/drawing/2014/main" val="20001"/>
                    </a:ext>
                  </a:extLst>
                </a:gridCol>
                <a:gridCol w="1175657">
                  <a:extLst>
                    <a:ext uri="{9D8B030D-6E8A-4147-A177-3AD203B41FA5}">
                      <a16:colId xmlns:a16="http://schemas.microsoft.com/office/drawing/2014/main" val="20002"/>
                    </a:ext>
                  </a:extLst>
                </a:gridCol>
                <a:gridCol w="1175657">
                  <a:extLst>
                    <a:ext uri="{9D8B030D-6E8A-4147-A177-3AD203B41FA5}">
                      <a16:colId xmlns:a16="http://schemas.microsoft.com/office/drawing/2014/main" val="20003"/>
                    </a:ext>
                  </a:extLst>
                </a:gridCol>
                <a:gridCol w="1175657">
                  <a:extLst>
                    <a:ext uri="{9D8B030D-6E8A-4147-A177-3AD203B41FA5}">
                      <a16:colId xmlns:a16="http://schemas.microsoft.com/office/drawing/2014/main" val="20004"/>
                    </a:ext>
                  </a:extLst>
                </a:gridCol>
                <a:gridCol w="1175657">
                  <a:extLst>
                    <a:ext uri="{9D8B030D-6E8A-4147-A177-3AD203B41FA5}">
                      <a16:colId xmlns:a16="http://schemas.microsoft.com/office/drawing/2014/main" val="20005"/>
                    </a:ext>
                  </a:extLst>
                </a:gridCol>
                <a:gridCol w="1175657">
                  <a:extLst>
                    <a:ext uri="{9D8B030D-6E8A-4147-A177-3AD203B41FA5}">
                      <a16:colId xmlns:a16="http://schemas.microsoft.com/office/drawing/2014/main" val="20006"/>
                    </a:ext>
                  </a:extLst>
                </a:gridCol>
              </a:tblGrid>
              <a:tr h="278130">
                <a:tc>
                  <a:txBody>
                    <a:bodyPr/>
                    <a:lstStyle/>
                    <a:p>
                      <a:r>
                        <a:rPr lang="en-GB" sz="1400" dirty="0"/>
                        <a:t>Mon</a:t>
                      </a:r>
                    </a:p>
                  </a:txBody>
                  <a:tcPr marL="121920" marR="121920" marT="34290" marB="34290"/>
                </a:tc>
                <a:tc>
                  <a:txBody>
                    <a:bodyPr/>
                    <a:lstStyle/>
                    <a:p>
                      <a:r>
                        <a:rPr lang="en-GB" sz="1400" dirty="0"/>
                        <a:t>Tue</a:t>
                      </a:r>
                    </a:p>
                  </a:txBody>
                  <a:tcPr marL="121920" marR="121920" marT="34290" marB="34290"/>
                </a:tc>
                <a:tc>
                  <a:txBody>
                    <a:bodyPr/>
                    <a:lstStyle/>
                    <a:p>
                      <a:r>
                        <a:rPr lang="en-GB" sz="1400" dirty="0"/>
                        <a:t>Wed</a:t>
                      </a:r>
                    </a:p>
                  </a:txBody>
                  <a:tcPr marL="121920" marR="121920" marT="34290" marB="34290"/>
                </a:tc>
                <a:tc>
                  <a:txBody>
                    <a:bodyPr/>
                    <a:lstStyle/>
                    <a:p>
                      <a:r>
                        <a:rPr lang="en-GB" sz="1400" dirty="0"/>
                        <a:t>Thu</a:t>
                      </a:r>
                    </a:p>
                  </a:txBody>
                  <a:tcPr marL="121920" marR="121920" marT="34290" marB="34290"/>
                </a:tc>
                <a:tc>
                  <a:txBody>
                    <a:bodyPr/>
                    <a:lstStyle/>
                    <a:p>
                      <a:r>
                        <a:rPr lang="en-GB" sz="1400" dirty="0"/>
                        <a:t>Fri</a:t>
                      </a:r>
                    </a:p>
                  </a:txBody>
                  <a:tcPr marL="121920" marR="121920" marT="34290" marB="34290"/>
                </a:tc>
                <a:tc>
                  <a:txBody>
                    <a:bodyPr/>
                    <a:lstStyle/>
                    <a:p>
                      <a:r>
                        <a:rPr lang="en-GB" sz="1400" dirty="0"/>
                        <a:t>Sat</a:t>
                      </a:r>
                    </a:p>
                  </a:txBody>
                  <a:tcPr marL="121920" marR="121920" marT="34290" marB="34290"/>
                </a:tc>
                <a:tc>
                  <a:txBody>
                    <a:bodyPr/>
                    <a:lstStyle/>
                    <a:p>
                      <a:r>
                        <a:rPr lang="en-GB" sz="1400" dirty="0"/>
                        <a:t>Sun</a:t>
                      </a:r>
                    </a:p>
                  </a:txBody>
                  <a:tcPr marL="121920" marR="121920" marT="34290" marB="34290"/>
                </a:tc>
                <a:extLst>
                  <a:ext uri="{0D108BD9-81ED-4DB2-BD59-A6C34878D82A}">
                    <a16:rowId xmlns:a16="http://schemas.microsoft.com/office/drawing/2014/main" val="10000"/>
                  </a:ext>
                </a:extLst>
              </a:tr>
              <a:tr h="278130">
                <a:tc>
                  <a:txBody>
                    <a:bodyPr/>
                    <a:lstStyle/>
                    <a:p>
                      <a:r>
                        <a:rPr lang="en-GB" sz="1400" dirty="0"/>
                        <a:t>5</a:t>
                      </a:r>
                    </a:p>
                  </a:txBody>
                  <a:tcPr marL="121920" marR="121920" marT="34290" marB="34290"/>
                </a:tc>
                <a:tc>
                  <a:txBody>
                    <a:bodyPr/>
                    <a:lstStyle/>
                    <a:p>
                      <a:r>
                        <a:rPr lang="en-GB" sz="1400" dirty="0"/>
                        <a:t>6</a:t>
                      </a:r>
                    </a:p>
                  </a:txBody>
                  <a:tcPr marL="121920" marR="121920" marT="34290" marB="34290"/>
                </a:tc>
                <a:tc>
                  <a:txBody>
                    <a:bodyPr/>
                    <a:lstStyle/>
                    <a:p>
                      <a:r>
                        <a:rPr lang="en-GB" sz="1400" dirty="0"/>
                        <a:t>7</a:t>
                      </a:r>
                    </a:p>
                  </a:txBody>
                  <a:tcPr marL="121920" marR="121920" marT="34290" marB="34290"/>
                </a:tc>
                <a:tc>
                  <a:txBody>
                    <a:bodyPr/>
                    <a:lstStyle/>
                    <a:p>
                      <a:r>
                        <a:rPr lang="en-GB" sz="1400" dirty="0"/>
                        <a:t>8</a:t>
                      </a:r>
                    </a:p>
                  </a:txBody>
                  <a:tcPr marL="121920" marR="121920" marT="34290" marB="34290"/>
                </a:tc>
                <a:tc>
                  <a:txBody>
                    <a:bodyPr/>
                    <a:lstStyle/>
                    <a:p>
                      <a:r>
                        <a:rPr lang="en-GB" sz="1400" dirty="0"/>
                        <a:t>9</a:t>
                      </a:r>
                    </a:p>
                  </a:txBody>
                  <a:tcPr marL="121920" marR="121920" marT="34290" marB="34290"/>
                </a:tc>
                <a:tc>
                  <a:txBody>
                    <a:bodyPr/>
                    <a:lstStyle/>
                    <a:p>
                      <a:r>
                        <a:rPr lang="en-GB" sz="1400" dirty="0"/>
                        <a:t>10</a:t>
                      </a:r>
                    </a:p>
                  </a:txBody>
                  <a:tcPr marL="121920" marR="121920" marT="34290" marB="34290"/>
                </a:tc>
                <a:tc>
                  <a:txBody>
                    <a:bodyPr/>
                    <a:lstStyle/>
                    <a:p>
                      <a:r>
                        <a:rPr lang="en-GB" sz="1400" dirty="0"/>
                        <a:t>11</a:t>
                      </a:r>
                    </a:p>
                  </a:txBody>
                  <a:tcPr marL="121920" marR="121920" marT="34290" marB="34290"/>
                </a:tc>
                <a:extLst>
                  <a:ext uri="{0D108BD9-81ED-4DB2-BD59-A6C34878D82A}">
                    <a16:rowId xmlns:a16="http://schemas.microsoft.com/office/drawing/2014/main" val="10001"/>
                  </a:ext>
                </a:extLst>
              </a:tr>
              <a:tr h="278130">
                <a:tc>
                  <a:txBody>
                    <a:bodyPr/>
                    <a:lstStyle/>
                    <a:p>
                      <a:r>
                        <a:rPr lang="en-GB" sz="1400" dirty="0"/>
                        <a:t>12</a:t>
                      </a:r>
                    </a:p>
                  </a:txBody>
                  <a:tcPr marL="121920" marR="121920" marT="34290" marB="34290"/>
                </a:tc>
                <a:tc>
                  <a:txBody>
                    <a:bodyPr/>
                    <a:lstStyle/>
                    <a:p>
                      <a:r>
                        <a:rPr lang="en-GB" sz="1400" dirty="0"/>
                        <a:t>13</a:t>
                      </a:r>
                    </a:p>
                  </a:txBody>
                  <a:tcPr marL="121920" marR="121920" marT="34290" marB="34290"/>
                </a:tc>
                <a:tc>
                  <a:txBody>
                    <a:bodyPr/>
                    <a:lstStyle/>
                    <a:p>
                      <a:r>
                        <a:rPr lang="en-GB" sz="1400" dirty="0"/>
                        <a:t>14</a:t>
                      </a:r>
                    </a:p>
                  </a:txBody>
                  <a:tcPr marL="121920" marR="121920" marT="34290" marB="34290"/>
                </a:tc>
                <a:tc>
                  <a:txBody>
                    <a:bodyPr/>
                    <a:lstStyle/>
                    <a:p>
                      <a:r>
                        <a:rPr lang="en-GB" sz="1400" dirty="0"/>
                        <a:t>15</a:t>
                      </a:r>
                    </a:p>
                  </a:txBody>
                  <a:tcPr marL="121920" marR="121920" marT="34290" marB="34290"/>
                </a:tc>
                <a:tc>
                  <a:txBody>
                    <a:bodyPr/>
                    <a:lstStyle/>
                    <a:p>
                      <a:r>
                        <a:rPr lang="en-GB" sz="1400" dirty="0"/>
                        <a:t>16</a:t>
                      </a:r>
                    </a:p>
                  </a:txBody>
                  <a:tcPr marL="121920" marR="121920" marT="34290" marB="34290"/>
                </a:tc>
                <a:tc>
                  <a:txBody>
                    <a:bodyPr/>
                    <a:lstStyle/>
                    <a:p>
                      <a:r>
                        <a:rPr lang="en-GB" sz="1400" dirty="0"/>
                        <a:t>17</a:t>
                      </a:r>
                    </a:p>
                  </a:txBody>
                  <a:tcPr marL="121920" marR="121920" marT="34290" marB="34290"/>
                </a:tc>
                <a:tc>
                  <a:txBody>
                    <a:bodyPr/>
                    <a:lstStyle/>
                    <a:p>
                      <a:r>
                        <a:rPr lang="en-GB" sz="1400" dirty="0"/>
                        <a:t>18</a:t>
                      </a:r>
                    </a:p>
                  </a:txBody>
                  <a:tcPr marL="121920" marR="121920" marT="34290" marB="34290"/>
                </a:tc>
                <a:extLst>
                  <a:ext uri="{0D108BD9-81ED-4DB2-BD59-A6C34878D82A}">
                    <a16:rowId xmlns:a16="http://schemas.microsoft.com/office/drawing/2014/main" val="10002"/>
                  </a:ext>
                </a:extLst>
              </a:tr>
              <a:tr h="278130">
                <a:tc>
                  <a:txBody>
                    <a:bodyPr/>
                    <a:lstStyle/>
                    <a:p>
                      <a:r>
                        <a:rPr lang="en-GB" sz="1400" dirty="0"/>
                        <a:t>19</a:t>
                      </a:r>
                    </a:p>
                  </a:txBody>
                  <a:tcPr marL="121920" marR="121920" marT="34290" marB="34290"/>
                </a:tc>
                <a:tc>
                  <a:txBody>
                    <a:bodyPr/>
                    <a:lstStyle/>
                    <a:p>
                      <a:r>
                        <a:rPr lang="en-GB" sz="1400" dirty="0"/>
                        <a:t>20</a:t>
                      </a:r>
                    </a:p>
                  </a:txBody>
                  <a:tcPr marL="121920" marR="121920" marT="34290" marB="34290"/>
                </a:tc>
                <a:tc>
                  <a:txBody>
                    <a:bodyPr/>
                    <a:lstStyle/>
                    <a:p>
                      <a:r>
                        <a:rPr lang="en-GB" sz="1400" dirty="0"/>
                        <a:t>21</a:t>
                      </a:r>
                    </a:p>
                  </a:txBody>
                  <a:tcPr marL="121920" marR="121920" marT="34290" marB="34290"/>
                </a:tc>
                <a:tc>
                  <a:txBody>
                    <a:bodyPr/>
                    <a:lstStyle/>
                    <a:p>
                      <a:r>
                        <a:rPr lang="en-GB" sz="1400" dirty="0"/>
                        <a:t>22</a:t>
                      </a:r>
                    </a:p>
                  </a:txBody>
                  <a:tcPr marL="121920" marR="121920" marT="34290" marB="34290"/>
                </a:tc>
                <a:tc>
                  <a:txBody>
                    <a:bodyPr/>
                    <a:lstStyle/>
                    <a:p>
                      <a:r>
                        <a:rPr lang="en-GB" sz="1400" dirty="0"/>
                        <a:t>23</a:t>
                      </a:r>
                    </a:p>
                  </a:txBody>
                  <a:tcPr marL="121920" marR="121920" marT="34290" marB="34290"/>
                </a:tc>
                <a:tc>
                  <a:txBody>
                    <a:bodyPr/>
                    <a:lstStyle/>
                    <a:p>
                      <a:r>
                        <a:rPr lang="en-GB" sz="1400" dirty="0"/>
                        <a:t>24</a:t>
                      </a:r>
                    </a:p>
                  </a:txBody>
                  <a:tcPr marL="121920" marR="121920" marT="34290" marB="34290"/>
                </a:tc>
                <a:tc>
                  <a:txBody>
                    <a:bodyPr/>
                    <a:lstStyle/>
                    <a:p>
                      <a:r>
                        <a:rPr lang="en-GB" sz="1400" dirty="0"/>
                        <a:t>25</a:t>
                      </a:r>
                    </a:p>
                  </a:txBody>
                  <a:tcPr marL="121920" marR="121920" marT="34290" marB="34290"/>
                </a:tc>
                <a:extLst>
                  <a:ext uri="{0D108BD9-81ED-4DB2-BD59-A6C34878D82A}">
                    <a16:rowId xmlns:a16="http://schemas.microsoft.com/office/drawing/2014/main" val="10003"/>
                  </a:ext>
                </a:extLst>
              </a:tr>
            </a:tbl>
          </a:graphicData>
        </a:graphic>
      </p:graphicFrame>
      <p:sp>
        <p:nvSpPr>
          <p:cNvPr id="14" name="Rectangle 13"/>
          <p:cNvSpPr/>
          <p:nvPr/>
        </p:nvSpPr>
        <p:spPr>
          <a:xfrm>
            <a:off x="2811052" y="2227997"/>
            <a:ext cx="3545522" cy="270030"/>
          </a:xfrm>
          <a:prstGeom prst="rect">
            <a:avLst/>
          </a:prstGeom>
          <a:solidFill>
            <a:schemeClr val="tx1">
              <a:lumMod val="50000"/>
              <a:lumOff val="50000"/>
              <a:alpha val="3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Isolation period</a:t>
            </a:r>
          </a:p>
        </p:txBody>
      </p:sp>
      <p:sp>
        <p:nvSpPr>
          <p:cNvPr id="2" name="TextBox 1"/>
          <p:cNvSpPr txBox="1"/>
          <p:nvPr/>
        </p:nvSpPr>
        <p:spPr>
          <a:xfrm>
            <a:off x="1326322" y="2621387"/>
            <a:ext cx="3615273" cy="646331"/>
          </a:xfrm>
          <a:prstGeom prst="rect">
            <a:avLst/>
          </a:prstGeom>
          <a:noFill/>
        </p:spPr>
        <p:txBody>
          <a:bodyPr wrap="square" rtlCol="0">
            <a:spAutoFit/>
          </a:bodyPr>
          <a:lstStyle/>
          <a:p>
            <a:r>
              <a:rPr lang="en-GB" dirty="0"/>
              <a:t>Person 1 Develops Symptoms / Tests</a:t>
            </a:r>
          </a:p>
          <a:p>
            <a:r>
              <a:rPr lang="en-GB" dirty="0"/>
              <a:t> positive</a:t>
            </a:r>
          </a:p>
        </p:txBody>
      </p:sp>
      <p:sp>
        <p:nvSpPr>
          <p:cNvPr id="3" name="TextBox 2"/>
          <p:cNvSpPr txBox="1"/>
          <p:nvPr/>
        </p:nvSpPr>
        <p:spPr>
          <a:xfrm>
            <a:off x="5562179" y="3004806"/>
            <a:ext cx="3240360" cy="646331"/>
          </a:xfrm>
          <a:prstGeom prst="rect">
            <a:avLst/>
          </a:prstGeom>
          <a:noFill/>
        </p:spPr>
        <p:txBody>
          <a:bodyPr wrap="square" rtlCol="0">
            <a:spAutoFit/>
          </a:bodyPr>
          <a:lstStyle/>
          <a:p>
            <a:r>
              <a:rPr lang="en-GB" dirty="0"/>
              <a:t>Household return to usual activities </a:t>
            </a:r>
          </a:p>
        </p:txBody>
      </p:sp>
      <p:sp>
        <p:nvSpPr>
          <p:cNvPr id="16" name="TextBox 15"/>
          <p:cNvSpPr txBox="1"/>
          <p:nvPr/>
        </p:nvSpPr>
        <p:spPr>
          <a:xfrm>
            <a:off x="2708957" y="524814"/>
            <a:ext cx="3726085" cy="369332"/>
          </a:xfrm>
          <a:prstGeom prst="rect">
            <a:avLst/>
          </a:prstGeom>
          <a:noFill/>
        </p:spPr>
        <p:txBody>
          <a:bodyPr wrap="none" lIns="91440" tIns="45720" rIns="91440" bIns="45720" rtlCol="0" anchor="t">
            <a:spAutoFit/>
          </a:bodyPr>
          <a:lstStyle/>
          <a:p>
            <a:r>
              <a:rPr lang="en-GB" b="1" u="sng" dirty="0"/>
              <a:t>Isolation period – household contact</a:t>
            </a:r>
          </a:p>
        </p:txBody>
      </p:sp>
      <p:sp>
        <p:nvSpPr>
          <p:cNvPr id="7" name="TextBox 6"/>
          <p:cNvSpPr txBox="1"/>
          <p:nvPr/>
        </p:nvSpPr>
        <p:spPr>
          <a:xfrm>
            <a:off x="597969" y="3716655"/>
            <a:ext cx="7992888" cy="2462213"/>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dirty="0"/>
              <a:t>The person who tested positive isolates for 10 days following the onset of symptoms or the day of the positive test. </a:t>
            </a:r>
          </a:p>
          <a:p>
            <a:pPr marL="742950" lvl="1" indent="-285750">
              <a:buFont typeface="Arial" panose="020B0604020202020204" pitchFamily="34" charset="0"/>
              <a:buChar char="•"/>
            </a:pPr>
            <a:r>
              <a:rPr lang="en-GB" sz="1600" dirty="0"/>
              <a:t>If a PCR test is positive, isolate for 10 days.</a:t>
            </a:r>
            <a:endParaRPr lang="en-GB" sz="1600" dirty="0">
              <a:cs typeface="Calibri"/>
            </a:endParaRPr>
          </a:p>
          <a:p>
            <a:pPr marL="742950" lvl="1" indent="-285750">
              <a:buFont typeface="Arial" panose="020B0604020202020204" pitchFamily="34" charset="0"/>
              <a:buChar char="•"/>
            </a:pPr>
            <a:r>
              <a:rPr lang="en-GB" sz="1600" dirty="0"/>
              <a:t>If an LFD test is positive test, isolate for 10 days and seek a PCR test to confirm. If the confirmatory PCR comes back positive, isolation continues. If the PCR result is negative the period of isolation ends.</a:t>
            </a:r>
          </a:p>
          <a:p>
            <a:pPr marL="285750" indent="-285750">
              <a:buFont typeface="Arial" panose="020B0604020202020204" pitchFamily="34" charset="0"/>
              <a:buChar char="•"/>
            </a:pPr>
            <a:r>
              <a:rPr lang="en-GB" dirty="0"/>
              <a:t>The day you test positive or first day of symptoms is day 0.</a:t>
            </a:r>
          </a:p>
          <a:p>
            <a:pPr marL="285750" indent="-285750">
              <a:buFont typeface="Arial" panose="020B0604020202020204" pitchFamily="34" charset="0"/>
              <a:buChar char="•"/>
            </a:pPr>
            <a:r>
              <a:rPr lang="en-GB" dirty="0"/>
              <a:t>The household will need to isolate for 10 days following the first day of symptoms or the date the person tested positive.</a:t>
            </a:r>
          </a:p>
        </p:txBody>
      </p:sp>
      <p:sp>
        <p:nvSpPr>
          <p:cNvPr id="19" name="TextBox 18"/>
          <p:cNvSpPr txBox="1"/>
          <p:nvPr/>
        </p:nvSpPr>
        <p:spPr>
          <a:xfrm>
            <a:off x="5562179" y="2612963"/>
            <a:ext cx="2246321" cy="369332"/>
          </a:xfrm>
          <a:prstGeom prst="rect">
            <a:avLst/>
          </a:prstGeom>
          <a:noFill/>
        </p:spPr>
        <p:txBody>
          <a:bodyPr wrap="none" rtlCol="0">
            <a:spAutoFit/>
          </a:bodyPr>
          <a:lstStyle/>
          <a:p>
            <a:r>
              <a:rPr lang="en-GB" dirty="0"/>
              <a:t>Household self isolate</a:t>
            </a:r>
          </a:p>
        </p:txBody>
      </p:sp>
      <p:grpSp>
        <p:nvGrpSpPr>
          <p:cNvPr id="10" name="Group 9">
            <a:extLst>
              <a:ext uri="{FF2B5EF4-FFF2-40B4-BE49-F238E27FC236}">
                <a16:creationId xmlns:a16="http://schemas.microsoft.com/office/drawing/2014/main" id="{8D9F0461-5997-4FC2-A693-B18B17DF942B}"/>
              </a:ext>
            </a:extLst>
          </p:cNvPr>
          <p:cNvGrpSpPr/>
          <p:nvPr/>
        </p:nvGrpSpPr>
        <p:grpSpPr>
          <a:xfrm>
            <a:off x="680508" y="2630132"/>
            <a:ext cx="4837152" cy="895404"/>
            <a:chOff x="683568" y="3034412"/>
            <a:chExt cx="4837152" cy="895404"/>
          </a:xfrm>
        </p:grpSpPr>
        <p:sp>
          <p:nvSpPr>
            <p:cNvPr id="12" name="Oval 11"/>
            <p:cNvSpPr/>
            <p:nvPr/>
          </p:nvSpPr>
          <p:spPr>
            <a:xfrm>
              <a:off x="683568" y="3034412"/>
              <a:ext cx="576064" cy="270030"/>
            </a:xfrm>
            <a:prstGeom prst="ellipse">
              <a:avLst/>
            </a:prstGeom>
            <a:solidFill>
              <a:schemeClr val="accent2">
                <a:alpha val="51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p:cNvSpPr/>
            <p:nvPr/>
          </p:nvSpPr>
          <p:spPr>
            <a:xfrm>
              <a:off x="4944656" y="3501349"/>
              <a:ext cx="576064" cy="270030"/>
            </a:xfrm>
            <a:prstGeom prst="ellipse">
              <a:avLst/>
            </a:prstGeom>
            <a:solidFill>
              <a:srgbClr val="00B050">
                <a:alpha val="51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p:cNvSpPr/>
            <p:nvPr/>
          </p:nvSpPr>
          <p:spPr>
            <a:xfrm>
              <a:off x="4932040" y="3084063"/>
              <a:ext cx="576064" cy="270030"/>
            </a:xfrm>
            <a:prstGeom prst="ellipse">
              <a:avLst/>
            </a:prstGeom>
            <a:solidFill>
              <a:schemeClr val="tx2">
                <a:lumMod val="60000"/>
                <a:lumOff val="40000"/>
                <a:alpha val="51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683568" y="3659786"/>
              <a:ext cx="576064" cy="270030"/>
            </a:xfrm>
            <a:prstGeom prst="ellipse">
              <a:avLst/>
            </a:prstGeom>
            <a:solidFill>
              <a:schemeClr val="accent2">
                <a:lumMod val="50000"/>
                <a:alpha val="51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1" name="TextBox 20"/>
          <p:cNvSpPr txBox="1"/>
          <p:nvPr/>
        </p:nvSpPr>
        <p:spPr>
          <a:xfrm>
            <a:off x="1326323" y="3214756"/>
            <a:ext cx="3463769" cy="369332"/>
          </a:xfrm>
          <a:prstGeom prst="rect">
            <a:avLst/>
          </a:prstGeom>
          <a:noFill/>
        </p:spPr>
        <p:txBody>
          <a:bodyPr wrap="none" rtlCol="0">
            <a:spAutoFit/>
          </a:bodyPr>
          <a:lstStyle/>
          <a:p>
            <a:r>
              <a:rPr lang="en-GB" dirty="0"/>
              <a:t>Person 1 returns to usual activities </a:t>
            </a:r>
          </a:p>
        </p:txBody>
      </p:sp>
      <p:grpSp>
        <p:nvGrpSpPr>
          <p:cNvPr id="9" name="Group 8">
            <a:extLst>
              <a:ext uri="{FF2B5EF4-FFF2-40B4-BE49-F238E27FC236}">
                <a16:creationId xmlns:a16="http://schemas.microsoft.com/office/drawing/2014/main" id="{E48BC763-FDD7-4FBD-8ADD-6937E558BC15}"/>
              </a:ext>
            </a:extLst>
          </p:cNvPr>
          <p:cNvGrpSpPr/>
          <p:nvPr/>
        </p:nvGrpSpPr>
        <p:grpSpPr>
          <a:xfrm>
            <a:off x="506795" y="1249490"/>
            <a:ext cx="8257523" cy="556030"/>
            <a:chOff x="551551" y="1457632"/>
            <a:chExt cx="8257523" cy="556030"/>
          </a:xfrm>
        </p:grpSpPr>
        <p:sp>
          <p:nvSpPr>
            <p:cNvPr id="6" name="Rectangle 5"/>
            <p:cNvSpPr/>
            <p:nvPr/>
          </p:nvSpPr>
          <p:spPr>
            <a:xfrm>
              <a:off x="551552" y="1457632"/>
              <a:ext cx="3502528" cy="270030"/>
            </a:xfrm>
            <a:prstGeom prst="rect">
              <a:avLst/>
            </a:prstGeom>
            <a:solidFill>
              <a:schemeClr val="accent6">
                <a:alpha val="3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2855808" y="1457632"/>
              <a:ext cx="576064" cy="270030"/>
            </a:xfrm>
            <a:prstGeom prst="ellipse">
              <a:avLst/>
            </a:prstGeom>
            <a:solidFill>
              <a:schemeClr val="accent2">
                <a:alpha val="51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8233010" y="1724290"/>
              <a:ext cx="576064" cy="270030"/>
            </a:xfrm>
            <a:prstGeom prst="ellipse">
              <a:avLst/>
            </a:prstGeom>
            <a:solidFill>
              <a:srgbClr val="00B050">
                <a:alpha val="51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551551" y="1746997"/>
              <a:ext cx="7064679" cy="266665"/>
            </a:xfrm>
            <a:prstGeom prst="rect">
              <a:avLst/>
            </a:prstGeom>
            <a:solidFill>
              <a:schemeClr val="tx1">
                <a:lumMod val="50000"/>
                <a:lumOff val="50000"/>
                <a:alpha val="3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   </a:t>
              </a:r>
            </a:p>
          </p:txBody>
        </p:sp>
        <p:sp>
          <p:nvSpPr>
            <p:cNvPr id="13" name="Rectangle 12"/>
            <p:cNvSpPr/>
            <p:nvPr/>
          </p:nvSpPr>
          <p:spPr>
            <a:xfrm>
              <a:off x="4082606" y="1457632"/>
              <a:ext cx="4642358" cy="270030"/>
            </a:xfrm>
            <a:prstGeom prst="rect">
              <a:avLst/>
            </a:prstGeom>
            <a:solidFill>
              <a:schemeClr val="tx1">
                <a:lumMod val="50000"/>
                <a:lumOff val="50000"/>
                <a:alpha val="3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p:cNvSpPr/>
            <p:nvPr/>
          </p:nvSpPr>
          <p:spPr>
            <a:xfrm>
              <a:off x="3460397" y="1458125"/>
              <a:ext cx="576064" cy="270030"/>
            </a:xfrm>
            <a:prstGeom prst="ellipse">
              <a:avLst/>
            </a:prstGeom>
            <a:solidFill>
              <a:schemeClr val="tx2">
                <a:lumMod val="60000"/>
                <a:lumOff val="40000"/>
                <a:alpha val="51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7627589" y="1743497"/>
              <a:ext cx="576064" cy="270030"/>
            </a:xfrm>
            <a:prstGeom prst="ellipse">
              <a:avLst/>
            </a:prstGeom>
            <a:solidFill>
              <a:schemeClr val="accent2">
                <a:lumMod val="50000"/>
                <a:alpha val="51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941812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03C7ABDF-2496-44C8-B5D0-E80A0544113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69967" y="216362"/>
            <a:ext cx="4004065" cy="6425275"/>
          </a:xfrm>
        </p:spPr>
      </p:pic>
    </p:spTree>
    <p:extLst>
      <p:ext uri="{BB962C8B-B14F-4D97-AF65-F5344CB8AC3E}">
        <p14:creationId xmlns:p14="http://schemas.microsoft.com/office/powerpoint/2010/main" val="25458518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7D8FD069EDF74D874F7C0D3BAE8665" ma:contentTypeVersion="6" ma:contentTypeDescription="Create a new document." ma:contentTypeScope="" ma:versionID="0d5859771bdd3379e6e74f5e2a5f3d6b">
  <xsd:schema xmlns:xsd="http://www.w3.org/2001/XMLSchema" xmlns:xs="http://www.w3.org/2001/XMLSchema" xmlns:p="http://schemas.microsoft.com/office/2006/metadata/properties" xmlns:ns2="05912ff5-cb45-46f4-8624-5b8f167f2270" xmlns:ns3="a9dc272c-fa34-4689-9929-42bbbb0be0d6" targetNamespace="http://schemas.microsoft.com/office/2006/metadata/properties" ma:root="true" ma:fieldsID="706c4b86c1b6ada8ceb4f146b162d536" ns2:_="" ns3:_="">
    <xsd:import namespace="05912ff5-cb45-46f4-8624-5b8f167f2270"/>
    <xsd:import namespace="a9dc272c-fa34-4689-9929-42bbbb0be0d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912ff5-cb45-46f4-8624-5b8f167f22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9dc272c-fa34-4689-9929-42bbbb0be0d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a9dc272c-fa34-4689-9929-42bbbb0be0d6">
      <UserInfo>
        <DisplayName>Liann Brookes-Smith</DisplayName>
        <AccountId>21</AccountId>
        <AccountType/>
      </UserInfo>
      <UserInfo>
        <DisplayName>Education Corona</DisplayName>
        <AccountId>36</AccountId>
        <AccountType/>
      </UserInfo>
      <UserInfo>
        <DisplayName>Webmaster Mailbox</DisplayName>
        <AccountId>74</AccountId>
        <AccountType/>
      </UserInfo>
      <UserInfo>
        <DisplayName>Jake Thomas</DisplayName>
        <AccountId>75</AccountId>
        <AccountType/>
      </UserInfo>
    </SharedWithUsers>
  </documentManagement>
</p:properties>
</file>

<file path=customXml/itemProps1.xml><?xml version="1.0" encoding="utf-8"?>
<ds:datastoreItem xmlns:ds="http://schemas.openxmlformats.org/officeDocument/2006/customXml" ds:itemID="{867D70C6-E8B8-4FDA-8FDD-574A851A9BBA}">
  <ds:schemaRefs>
    <ds:schemaRef ds:uri="05912ff5-cb45-46f4-8624-5b8f167f2270"/>
    <ds:schemaRef ds:uri="a9dc272c-fa34-4689-9929-42bbbb0be0d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BABDD03-A9DE-48E7-9500-066947166428}">
  <ds:schemaRefs>
    <ds:schemaRef ds:uri="http://schemas.microsoft.com/sharepoint/v3/contenttype/forms"/>
  </ds:schemaRefs>
</ds:datastoreItem>
</file>

<file path=customXml/itemProps3.xml><?xml version="1.0" encoding="utf-8"?>
<ds:datastoreItem xmlns:ds="http://schemas.openxmlformats.org/officeDocument/2006/customXml" ds:itemID="{70C91EE9-5082-4ADD-9D35-80D4E95E3E31}">
  <ds:schemaRefs>
    <ds:schemaRef ds:uri="http://purl.org/dc/elements/1.1/"/>
    <ds:schemaRef ds:uri="http://www.w3.org/XML/1998/namespace"/>
    <ds:schemaRef ds:uri="a9dc272c-fa34-4689-9929-42bbbb0be0d6"/>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05912ff5-cb45-46f4-8624-5b8f167f2270"/>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266</TotalTime>
  <Words>371</Words>
  <Application>Microsoft Office PowerPoint</Application>
  <PresentationFormat>On-screen Show (4:3)</PresentationFormat>
  <Paragraphs>78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Coventry &amp; Warwickshire Partnership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BrookesSmith Liann (05HN) Warwickshire North CCG</dc:creator>
  <cp:lastModifiedBy>Jessica Smitten</cp:lastModifiedBy>
  <cp:revision>13</cp:revision>
  <dcterms:created xsi:type="dcterms:W3CDTF">2020-10-21T20:53:16Z</dcterms:created>
  <dcterms:modified xsi:type="dcterms:W3CDTF">2021-03-31T10:55:10Z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0x0101009D7D8FD069EDF74D874F7C0D3BAE8665</vt:lpwstr>
  </property>
</Properties>
</file>