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32" d="100"/>
          <a:sy n="32" d="100"/>
        </p:scale>
        <p:origin x="-101" y="-12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E749-6A23-4BB1-B5F1-2329B08CC66E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A595-104A-41A2-A85D-B48105D40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93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E749-6A23-4BB1-B5F1-2329B08CC66E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A595-104A-41A2-A85D-B48105D40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755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E749-6A23-4BB1-B5F1-2329B08CC66E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A595-104A-41A2-A85D-B48105D40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94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E749-6A23-4BB1-B5F1-2329B08CC66E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A595-104A-41A2-A85D-B48105D40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261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E749-6A23-4BB1-B5F1-2329B08CC66E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A595-104A-41A2-A85D-B48105D40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609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E749-6A23-4BB1-B5F1-2329B08CC66E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A595-104A-41A2-A85D-B48105D40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406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E749-6A23-4BB1-B5F1-2329B08CC66E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A595-104A-41A2-A85D-B48105D40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379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E749-6A23-4BB1-B5F1-2329B08CC66E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A595-104A-41A2-A85D-B48105D40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235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E749-6A23-4BB1-B5F1-2329B08CC66E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A595-104A-41A2-A85D-B48105D40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08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E749-6A23-4BB1-B5F1-2329B08CC66E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A595-104A-41A2-A85D-B48105D40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014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E749-6A23-4BB1-B5F1-2329B08CC66E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A595-104A-41A2-A85D-B48105D40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938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CE749-6A23-4BB1-B5F1-2329B08CC66E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AA595-104A-41A2-A85D-B48105D40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893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nhs.uk/ask-for-a-coronavirus-tes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Test, Track and Trace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Liann Brookes-Smith</a:t>
            </a:r>
          </a:p>
          <a:p>
            <a:r>
              <a:rPr lang="en-GB" dirty="0" smtClean="0"/>
              <a:t>Associate Director Public Health</a:t>
            </a:r>
            <a:endParaRPr lang="en-GB" dirty="0"/>
          </a:p>
        </p:txBody>
      </p:sp>
      <p:pic>
        <p:nvPicPr>
          <p:cNvPr id="4" name="Picture 3" descr="WCC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0649"/>
            <a:ext cx="2232248" cy="1362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1283"/>
            <a:ext cx="2423160" cy="121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64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get tested?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400" dirty="0" smtClean="0">
                <a:hlinkClick r:id="rId2"/>
              </a:rPr>
              <a:t>https://www.nhs.uk/ask-for-a-coronavirus-test</a:t>
            </a:r>
            <a:r>
              <a:rPr lang="en-GB" sz="1400" dirty="0" smtClean="0"/>
              <a:t> </a:t>
            </a:r>
            <a:endParaRPr lang="en-GB" sz="1400" dirty="0"/>
          </a:p>
          <a:p>
            <a:endParaRPr lang="en-GB" sz="1400" dirty="0"/>
          </a:p>
          <a:p>
            <a:pPr marL="0" indent="0">
              <a:buNone/>
            </a:pPr>
            <a:endParaRPr lang="en-GB" sz="1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2129475"/>
            <a:ext cx="4821535" cy="435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431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657225"/>
            <a:ext cx="630555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647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949325"/>
            <a:ext cx="7791450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68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19</Words>
  <Application>Microsoft Office PowerPoint</Application>
  <PresentationFormat>On-screen Show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Test, Track and Trace</vt:lpstr>
      <vt:lpstr>How to get tested?</vt:lpstr>
      <vt:lpstr>PowerPoint Presentation</vt:lpstr>
      <vt:lpstr>PowerPoint Presentation</vt:lpstr>
    </vt:vector>
  </TitlesOfParts>
  <Company>Coventry &amp; Warwickshire Partnership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Test, Track and Trace</dc:title>
  <dc:creator>BrookesSmith Liann (05HN) Warwickshire North CCG</dc:creator>
  <cp:lastModifiedBy>BrookesSmith Liann (05HN) Warwickshire North CCG</cp:lastModifiedBy>
  <cp:revision>7</cp:revision>
  <dcterms:created xsi:type="dcterms:W3CDTF">2020-06-02T08:39:26Z</dcterms:created>
  <dcterms:modified xsi:type="dcterms:W3CDTF">2020-06-03T12:49:29Z</dcterms:modified>
</cp:coreProperties>
</file>